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70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eague Gothic" panose="020B0604020202020204" charset="-18"/>
      <p:regular r:id="rId20"/>
    </p:embeddedFont>
    <p:embeddedFont>
      <p:font typeface="Open Sans 1" panose="020B0604020202020204" charset="0"/>
      <p:regular r:id="rId21"/>
    </p:embeddedFont>
    <p:embeddedFont>
      <p:font typeface="Open Sans 1 Bold" panose="020B0604020202020204" charset="0"/>
      <p:regular r:id="rId22"/>
    </p:embeddedFont>
    <p:embeddedFont>
      <p:font typeface="Open Sans 2" panose="020B0604020202020204" charset="0"/>
      <p:regular r:id="rId23"/>
    </p:embeddedFont>
    <p:embeddedFont>
      <p:font typeface="Open Sans 2 Bold" panose="020B0604020202020204" charset="0"/>
      <p:regular r:id="rId24"/>
    </p:embeddedFont>
    <p:embeddedFont>
      <p:font typeface="Open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41.png"/><Relationship Id="rId5" Type="http://schemas.openxmlformats.org/officeDocument/2006/relationships/image" Target="../media/image51.png"/><Relationship Id="rId15" Type="http://schemas.openxmlformats.org/officeDocument/2006/relationships/image" Target="../media/image77.png"/><Relationship Id="rId10" Type="http://schemas.openxmlformats.org/officeDocument/2006/relationships/image" Target="../media/image6.svg"/><Relationship Id="rId4" Type="http://schemas.openxmlformats.org/officeDocument/2006/relationships/image" Target="../media/image72.svg"/><Relationship Id="rId9" Type="http://schemas.openxmlformats.org/officeDocument/2006/relationships/image" Target="../media/image5.png"/><Relationship Id="rId1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2.jpeg"/><Relationship Id="rId7" Type="http://schemas.openxmlformats.org/officeDocument/2006/relationships/image" Target="../media/image41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11" Type="http://schemas.openxmlformats.org/officeDocument/2006/relationships/image" Target="../media/image5.png"/><Relationship Id="rId5" Type="http://schemas.openxmlformats.org/officeDocument/2006/relationships/image" Target="../media/image84.png"/><Relationship Id="rId10" Type="http://schemas.openxmlformats.org/officeDocument/2006/relationships/image" Target="../media/image81.svg"/><Relationship Id="rId4" Type="http://schemas.openxmlformats.org/officeDocument/2006/relationships/image" Target="../media/image83.jpe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92.svg"/><Relationship Id="rId5" Type="http://schemas.openxmlformats.org/officeDocument/2006/relationships/image" Target="../media/image15.png"/><Relationship Id="rId10" Type="http://schemas.openxmlformats.org/officeDocument/2006/relationships/image" Target="../media/image91.png"/><Relationship Id="rId4" Type="http://schemas.openxmlformats.org/officeDocument/2006/relationships/image" Target="../media/image87.svg"/><Relationship Id="rId9" Type="http://schemas.openxmlformats.org/officeDocument/2006/relationships/image" Target="../media/image9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98.png"/><Relationship Id="rId18" Type="http://schemas.openxmlformats.org/officeDocument/2006/relationships/image" Target="../media/image42.svg"/><Relationship Id="rId3" Type="http://schemas.openxmlformats.org/officeDocument/2006/relationships/image" Target="../media/image94.jpeg"/><Relationship Id="rId7" Type="http://schemas.openxmlformats.org/officeDocument/2006/relationships/image" Target="../media/image51.png"/><Relationship Id="rId12" Type="http://schemas.openxmlformats.org/officeDocument/2006/relationships/image" Target="../media/image74.sv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5" Type="http://schemas.openxmlformats.org/officeDocument/2006/relationships/image" Target="../media/image5.png"/><Relationship Id="rId10" Type="http://schemas.openxmlformats.org/officeDocument/2006/relationships/image" Target="../media/image97.svg"/><Relationship Id="rId4" Type="http://schemas.openxmlformats.org/officeDocument/2006/relationships/image" Target="../media/image95.jpeg"/><Relationship Id="rId9" Type="http://schemas.openxmlformats.org/officeDocument/2006/relationships/image" Target="../media/image96.png"/><Relationship Id="rId14" Type="http://schemas.openxmlformats.org/officeDocument/2006/relationships/image" Target="../media/image9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1.png"/><Relationship Id="rId5" Type="http://schemas.openxmlformats.org/officeDocument/2006/relationships/image" Target="../media/image13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45.jpeg"/><Relationship Id="rId7" Type="http://schemas.openxmlformats.org/officeDocument/2006/relationships/image" Target="../media/image13.png"/><Relationship Id="rId12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png"/><Relationship Id="rId5" Type="http://schemas.openxmlformats.org/officeDocument/2006/relationships/image" Target="../media/image47.jpeg"/><Relationship Id="rId10" Type="http://schemas.openxmlformats.org/officeDocument/2006/relationships/image" Target="../media/image50.svg"/><Relationship Id="rId4" Type="http://schemas.openxmlformats.org/officeDocument/2006/relationships/image" Target="../media/image46.jpeg"/><Relationship Id="rId9" Type="http://schemas.openxmlformats.org/officeDocument/2006/relationships/image" Target="../media/image49.png"/><Relationship Id="rId1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jpeg"/><Relationship Id="rId10" Type="http://schemas.openxmlformats.org/officeDocument/2006/relationships/image" Target="../media/image60.png"/><Relationship Id="rId4" Type="http://schemas.openxmlformats.org/officeDocument/2006/relationships/image" Target="../media/image54.jpeg"/><Relationship Id="rId9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0.sv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11" Type="http://schemas.openxmlformats.org/officeDocument/2006/relationships/image" Target="../media/image6.svg"/><Relationship Id="rId5" Type="http://schemas.openxmlformats.org/officeDocument/2006/relationships/image" Target="../media/image64.jpeg"/><Relationship Id="rId10" Type="http://schemas.openxmlformats.org/officeDocument/2006/relationships/image" Target="../media/image5.pn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0" y="1834484"/>
            <a:ext cx="12731126" cy="8452516"/>
            <a:chOff x="0" y="0"/>
            <a:chExt cx="3353054" cy="2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3054" cy="2226177"/>
            </a:xfrm>
            <a:custGeom>
              <a:avLst/>
              <a:gdLst/>
              <a:ahLst/>
              <a:cxnLst/>
              <a:rect l="l" t="t" r="r" b="b"/>
              <a:pathLst>
                <a:path w="3353054" h="2226177">
                  <a:moveTo>
                    <a:pt x="0" y="0"/>
                  </a:moveTo>
                  <a:lnTo>
                    <a:pt x="3353054" y="0"/>
                  </a:lnTo>
                  <a:lnTo>
                    <a:pt x="3353054" y="2226177"/>
                  </a:lnTo>
                  <a:lnTo>
                    <a:pt x="0" y="2226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53054" cy="2283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4554" y="9258300"/>
            <a:ext cx="3199416" cy="744555"/>
            <a:chOff x="0" y="0"/>
            <a:chExt cx="686849" cy="1598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6849" cy="159841"/>
            </a:xfrm>
            <a:custGeom>
              <a:avLst/>
              <a:gdLst/>
              <a:ahLst/>
              <a:cxnLst/>
              <a:rect l="l" t="t" r="r" b="b"/>
              <a:pathLst>
                <a:path w="686849" h="159841">
                  <a:moveTo>
                    <a:pt x="79920" y="0"/>
                  </a:moveTo>
                  <a:lnTo>
                    <a:pt x="606929" y="0"/>
                  </a:lnTo>
                  <a:cubicBezTo>
                    <a:pt x="651067" y="0"/>
                    <a:pt x="686849" y="35782"/>
                    <a:pt x="686849" y="79920"/>
                  </a:cubicBezTo>
                  <a:lnTo>
                    <a:pt x="686849" y="79920"/>
                  </a:lnTo>
                  <a:cubicBezTo>
                    <a:pt x="686849" y="124059"/>
                    <a:pt x="651067" y="159841"/>
                    <a:pt x="606929" y="159841"/>
                  </a:cubicBezTo>
                  <a:lnTo>
                    <a:pt x="79920" y="159841"/>
                  </a:lnTo>
                  <a:cubicBezTo>
                    <a:pt x="35782" y="159841"/>
                    <a:pt x="0" y="124059"/>
                    <a:pt x="0" y="79920"/>
                  </a:cubicBezTo>
                  <a:lnTo>
                    <a:pt x="0" y="79920"/>
                  </a:lnTo>
                  <a:cubicBezTo>
                    <a:pt x="0" y="35782"/>
                    <a:pt x="35782" y="0"/>
                    <a:pt x="79920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86849" cy="207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4745519" y="8794682"/>
            <a:ext cx="162761" cy="270142"/>
          </a:xfrm>
          <a:custGeom>
            <a:avLst/>
            <a:gdLst/>
            <a:ahLst/>
            <a:cxnLst/>
            <a:rect l="l" t="t" r="r" b="b"/>
            <a:pathLst>
              <a:path w="162761" h="270142">
                <a:moveTo>
                  <a:pt x="162761" y="0"/>
                </a:moveTo>
                <a:lnTo>
                  <a:pt x="0" y="0"/>
                </a:lnTo>
                <a:lnTo>
                  <a:pt x="0" y="270142"/>
                </a:lnTo>
                <a:lnTo>
                  <a:pt x="162761" y="270142"/>
                </a:lnTo>
                <a:lnTo>
                  <a:pt x="1627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TextBox 10"/>
          <p:cNvSpPr txBox="1"/>
          <p:nvPr/>
        </p:nvSpPr>
        <p:spPr>
          <a:xfrm>
            <a:off x="1254554" y="4640639"/>
            <a:ext cx="4412585" cy="182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29"/>
              </a:lnSpc>
            </a:pPr>
            <a:r>
              <a:rPr lang="en-US" sz="14699" spc="293" dirty="0">
                <a:solidFill>
                  <a:srgbClr val="F88932"/>
                </a:solidFill>
                <a:latin typeface="League Gothic"/>
              </a:rPr>
              <a:t>ROOM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4554" y="2761360"/>
            <a:ext cx="5051113" cy="20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59"/>
              </a:lnSpc>
            </a:pPr>
            <a:r>
              <a:rPr lang="en-US" sz="16399" spc="327" dirty="0">
                <a:solidFill>
                  <a:srgbClr val="073064"/>
                </a:solidFill>
                <a:latin typeface="League Gothic"/>
              </a:rPr>
              <a:t>SINGLE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014633" y="-736474"/>
            <a:ext cx="10904892" cy="11023474"/>
            <a:chOff x="0" y="0"/>
            <a:chExt cx="5956300" cy="60210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5"/>
              <a:stretch>
                <a:fillRect l="-52108" r="-52108"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54554" y="6211318"/>
            <a:ext cx="5794906" cy="271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dirty="0">
                <a:solidFill>
                  <a:srgbClr val="073064"/>
                </a:solidFill>
                <a:latin typeface="Open Sans 1"/>
              </a:rPr>
              <a:t>SingleRoom to system,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który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pozwala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użytkownikom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na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łatwe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wyszukanie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towarzysza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podróży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jednocześnie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dokonanie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rezerwacji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w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biurze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podróży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.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Dowiedz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się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więcej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o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tym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innowacyjnym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rozwiązaniu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!</a:t>
            </a:r>
          </a:p>
        </p:txBody>
      </p:sp>
      <p:sp>
        <p:nvSpPr>
          <p:cNvPr id="15" name="Freeform 15"/>
          <p:cNvSpPr/>
          <p:nvPr/>
        </p:nvSpPr>
        <p:spPr>
          <a:xfrm rot="7285664" flipH="1" flipV="1">
            <a:off x="4815273" y="3198671"/>
            <a:ext cx="3471281" cy="2364810"/>
          </a:xfrm>
          <a:custGeom>
            <a:avLst/>
            <a:gdLst/>
            <a:ahLst/>
            <a:cxnLst/>
            <a:rect l="l" t="t" r="r" b="b"/>
            <a:pathLst>
              <a:path w="3471281" h="2364810">
                <a:moveTo>
                  <a:pt x="3471281" y="2364810"/>
                </a:moveTo>
                <a:lnTo>
                  <a:pt x="0" y="2364810"/>
                </a:lnTo>
                <a:lnTo>
                  <a:pt x="0" y="0"/>
                </a:lnTo>
                <a:lnTo>
                  <a:pt x="3471281" y="0"/>
                </a:lnTo>
                <a:lnTo>
                  <a:pt x="3471281" y="236481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Freeform 16"/>
          <p:cNvSpPr/>
          <p:nvPr/>
        </p:nvSpPr>
        <p:spPr>
          <a:xfrm>
            <a:off x="5939387" y="8794682"/>
            <a:ext cx="1443993" cy="1172643"/>
          </a:xfrm>
          <a:custGeom>
            <a:avLst/>
            <a:gdLst/>
            <a:ahLst/>
            <a:cxnLst/>
            <a:rect l="l" t="t" r="r" b="b"/>
            <a:pathLst>
              <a:path w="1443993" h="1172643">
                <a:moveTo>
                  <a:pt x="0" y="0"/>
                </a:moveTo>
                <a:lnTo>
                  <a:pt x="1443993" y="0"/>
                </a:lnTo>
                <a:lnTo>
                  <a:pt x="1443993" y="1172642"/>
                </a:lnTo>
                <a:lnTo>
                  <a:pt x="0" y="1172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Freeform 17"/>
          <p:cNvSpPr/>
          <p:nvPr/>
        </p:nvSpPr>
        <p:spPr>
          <a:xfrm>
            <a:off x="1254554" y="807409"/>
            <a:ext cx="598896" cy="552482"/>
          </a:xfrm>
          <a:custGeom>
            <a:avLst/>
            <a:gdLst/>
            <a:ahLst/>
            <a:cxnLst/>
            <a:rect l="l" t="t" r="r" b="b"/>
            <a:pathLst>
              <a:path w="598896" h="552482">
                <a:moveTo>
                  <a:pt x="0" y="0"/>
                </a:moveTo>
                <a:lnTo>
                  <a:pt x="598896" y="0"/>
                </a:lnTo>
                <a:lnTo>
                  <a:pt x="598896" y="552481"/>
                </a:lnTo>
                <a:lnTo>
                  <a:pt x="0" y="5524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8" name="TextBox 18"/>
          <p:cNvSpPr txBox="1"/>
          <p:nvPr/>
        </p:nvSpPr>
        <p:spPr>
          <a:xfrm>
            <a:off x="2158193" y="845541"/>
            <a:ext cx="5123436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73064"/>
                </a:solidFill>
                <a:latin typeface="Open Sans Bold"/>
              </a:rPr>
              <a:t>Ochrona danych w chmurze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9136" y="9413407"/>
            <a:ext cx="22302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Bold"/>
              </a:rPr>
              <a:t>Zaczynamy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1645337" y="4979195"/>
            <a:ext cx="9935050" cy="3997613"/>
            <a:chOff x="0" y="0"/>
            <a:chExt cx="2616639" cy="1052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6639" cy="1052869"/>
            </a:xfrm>
            <a:custGeom>
              <a:avLst/>
              <a:gdLst/>
              <a:ahLst/>
              <a:cxnLst/>
              <a:rect l="l" t="t" r="r" b="b"/>
              <a:pathLst>
                <a:path w="2616639" h="1052869">
                  <a:moveTo>
                    <a:pt x="0" y="0"/>
                  </a:moveTo>
                  <a:lnTo>
                    <a:pt x="2616639" y="0"/>
                  </a:lnTo>
                  <a:lnTo>
                    <a:pt x="2616639" y="1052869"/>
                  </a:lnTo>
                  <a:lnTo>
                    <a:pt x="0" y="1052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16639" cy="1100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6139121" y="5531064"/>
            <a:ext cx="1712161" cy="4921182"/>
          </a:xfrm>
          <a:custGeom>
            <a:avLst/>
            <a:gdLst/>
            <a:ahLst/>
            <a:cxnLst/>
            <a:rect l="l" t="t" r="r" b="b"/>
            <a:pathLst>
              <a:path w="1712161" h="4921182">
                <a:moveTo>
                  <a:pt x="1712161" y="0"/>
                </a:moveTo>
                <a:lnTo>
                  <a:pt x="0" y="0"/>
                </a:lnTo>
                <a:lnTo>
                  <a:pt x="0" y="4921181"/>
                </a:lnTo>
                <a:lnTo>
                  <a:pt x="1712161" y="4921181"/>
                </a:lnTo>
                <a:lnTo>
                  <a:pt x="17121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688369" y="1355024"/>
            <a:ext cx="1913938" cy="1248844"/>
          </a:xfrm>
          <a:custGeom>
            <a:avLst/>
            <a:gdLst/>
            <a:ahLst/>
            <a:cxnLst/>
            <a:rect l="l" t="t" r="r" b="b"/>
            <a:pathLst>
              <a:path w="1913938" h="1248844">
                <a:moveTo>
                  <a:pt x="0" y="0"/>
                </a:moveTo>
                <a:lnTo>
                  <a:pt x="1913937" y="0"/>
                </a:lnTo>
                <a:lnTo>
                  <a:pt x="1913937" y="1248844"/>
                </a:lnTo>
                <a:lnTo>
                  <a:pt x="0" y="1248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2368145" y="5582384"/>
            <a:ext cx="589002" cy="589002"/>
          </a:xfrm>
          <a:custGeom>
            <a:avLst/>
            <a:gdLst/>
            <a:ahLst/>
            <a:cxnLst/>
            <a:rect l="l" t="t" r="r" b="b"/>
            <a:pathLst>
              <a:path w="589002" h="589002">
                <a:moveTo>
                  <a:pt x="0" y="0"/>
                </a:moveTo>
                <a:lnTo>
                  <a:pt x="589002" y="0"/>
                </a:lnTo>
                <a:lnTo>
                  <a:pt x="589002" y="589002"/>
                </a:lnTo>
                <a:lnTo>
                  <a:pt x="0" y="589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 rot="8734124" flipH="1" flipV="1">
            <a:off x="6016985" y="-65849"/>
            <a:ext cx="2667730" cy="1818502"/>
          </a:xfrm>
          <a:custGeom>
            <a:avLst/>
            <a:gdLst/>
            <a:ahLst/>
            <a:cxnLst/>
            <a:rect l="l" t="t" r="r" b="b"/>
            <a:pathLst>
              <a:path w="2667730" h="1818502">
                <a:moveTo>
                  <a:pt x="2667730" y="1818502"/>
                </a:moveTo>
                <a:lnTo>
                  <a:pt x="0" y="1818502"/>
                </a:lnTo>
                <a:lnTo>
                  <a:pt x="0" y="0"/>
                </a:lnTo>
                <a:lnTo>
                  <a:pt x="2667730" y="0"/>
                </a:lnTo>
                <a:lnTo>
                  <a:pt x="2667730" y="181850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 rot="404826" flipH="1">
            <a:off x="7185657" y="4643415"/>
            <a:ext cx="1229399" cy="671559"/>
          </a:xfrm>
          <a:custGeom>
            <a:avLst/>
            <a:gdLst/>
            <a:ahLst/>
            <a:cxnLst/>
            <a:rect l="l" t="t" r="r" b="b"/>
            <a:pathLst>
              <a:path w="1229399" h="671559">
                <a:moveTo>
                  <a:pt x="1229399" y="0"/>
                </a:moveTo>
                <a:lnTo>
                  <a:pt x="0" y="0"/>
                </a:lnTo>
                <a:lnTo>
                  <a:pt x="0" y="671560"/>
                </a:lnTo>
                <a:lnTo>
                  <a:pt x="1229399" y="671560"/>
                </a:lnTo>
                <a:lnTo>
                  <a:pt x="122939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4860269" y="5143500"/>
            <a:ext cx="1752594" cy="1752594"/>
          </a:xfrm>
          <a:custGeom>
            <a:avLst/>
            <a:gdLst/>
            <a:ahLst/>
            <a:cxnLst/>
            <a:rect l="l" t="t" r="r" b="b"/>
            <a:pathLst>
              <a:path w="1752594" h="1752594">
                <a:moveTo>
                  <a:pt x="0" y="0"/>
                </a:moveTo>
                <a:lnTo>
                  <a:pt x="1752593" y="0"/>
                </a:lnTo>
                <a:lnTo>
                  <a:pt x="1752593" y="1752594"/>
                </a:lnTo>
                <a:lnTo>
                  <a:pt x="0" y="17525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>
            <a:off x="2368145" y="7317646"/>
            <a:ext cx="589002" cy="589002"/>
          </a:xfrm>
          <a:custGeom>
            <a:avLst/>
            <a:gdLst/>
            <a:ahLst/>
            <a:cxnLst/>
            <a:rect l="l" t="t" r="r" b="b"/>
            <a:pathLst>
              <a:path w="589002" h="589002">
                <a:moveTo>
                  <a:pt x="0" y="0"/>
                </a:moveTo>
                <a:lnTo>
                  <a:pt x="589002" y="0"/>
                </a:lnTo>
                <a:lnTo>
                  <a:pt x="589002" y="589002"/>
                </a:lnTo>
                <a:lnTo>
                  <a:pt x="0" y="589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>
            <a:off x="7592705" y="6754603"/>
            <a:ext cx="1715088" cy="1715088"/>
          </a:xfrm>
          <a:custGeom>
            <a:avLst/>
            <a:gdLst/>
            <a:ahLst/>
            <a:cxnLst/>
            <a:rect l="l" t="t" r="r" b="b"/>
            <a:pathLst>
              <a:path w="1715088" h="1715088">
                <a:moveTo>
                  <a:pt x="0" y="0"/>
                </a:moveTo>
                <a:lnTo>
                  <a:pt x="1715088" y="0"/>
                </a:lnTo>
                <a:lnTo>
                  <a:pt x="1715088" y="1715088"/>
                </a:lnTo>
                <a:lnTo>
                  <a:pt x="0" y="17150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>
            <a:off x="8314343" y="-397822"/>
            <a:ext cx="10679959" cy="8009970"/>
          </a:xfrm>
          <a:custGeom>
            <a:avLst/>
            <a:gdLst/>
            <a:ahLst/>
            <a:cxnLst/>
            <a:rect l="l" t="t" r="r" b="b"/>
            <a:pathLst>
              <a:path w="10679959" h="8009970">
                <a:moveTo>
                  <a:pt x="0" y="0"/>
                </a:moveTo>
                <a:lnTo>
                  <a:pt x="10679959" y="0"/>
                </a:lnTo>
                <a:lnTo>
                  <a:pt x="10679959" y="8009969"/>
                </a:lnTo>
                <a:lnTo>
                  <a:pt x="0" y="80099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7150464" y="2408809"/>
            <a:ext cx="2720640" cy="17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00"/>
              </a:lnSpc>
              <a:spcBef>
                <a:spcPct val="0"/>
              </a:spcBef>
            </a:pPr>
            <a:r>
              <a:rPr lang="en-US" sz="14000">
                <a:solidFill>
                  <a:srgbClr val="F88932"/>
                </a:solidFill>
                <a:latin typeface="League Gothic"/>
              </a:rPr>
              <a:t>LINKI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0758" y="2398546"/>
            <a:ext cx="5808457" cy="17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4000">
                <a:solidFill>
                  <a:srgbClr val="073064"/>
                </a:solidFill>
                <a:latin typeface="League Gothic"/>
              </a:rPr>
              <a:t>PRZYDATNE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84051" y="5591135"/>
            <a:ext cx="589761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1"/>
              </a:rPr>
              <a:t>Trello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84051" y="7326397"/>
            <a:ext cx="589761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1"/>
              </a:rPr>
              <a:t>Repozytorium Github</a:t>
            </a:r>
          </a:p>
        </p:txBody>
      </p:sp>
    </p:spTree>
    <p:extLst>
      <p:ext uri="{BB962C8B-B14F-4D97-AF65-F5344CB8AC3E}">
        <p14:creationId xmlns:p14="http://schemas.microsoft.com/office/powerpoint/2010/main" val="62117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715837">
            <a:off x="11501833" y="5186828"/>
            <a:ext cx="3157819" cy="1636803"/>
          </a:xfrm>
          <a:custGeom>
            <a:avLst/>
            <a:gdLst/>
            <a:ahLst/>
            <a:cxnLst/>
            <a:rect l="l" t="t" r="r" b="b"/>
            <a:pathLst>
              <a:path w="3157819" h="1636803">
                <a:moveTo>
                  <a:pt x="0" y="0"/>
                </a:moveTo>
                <a:lnTo>
                  <a:pt x="3157819" y="0"/>
                </a:lnTo>
                <a:lnTo>
                  <a:pt x="3157819" y="1636803"/>
                </a:lnTo>
                <a:lnTo>
                  <a:pt x="0" y="163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/>
          <p:nvPr/>
        </p:nvGrpSpPr>
        <p:grpSpPr>
          <a:xfrm>
            <a:off x="6196817" y="5892014"/>
            <a:ext cx="5894367" cy="767110"/>
            <a:chOff x="0" y="0"/>
            <a:chExt cx="1447318" cy="188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7318" cy="188358"/>
            </a:xfrm>
            <a:custGeom>
              <a:avLst/>
              <a:gdLst/>
              <a:ahLst/>
              <a:cxnLst/>
              <a:rect l="l" t="t" r="r" b="b"/>
              <a:pathLst>
                <a:path w="1447318" h="188358">
                  <a:moveTo>
                    <a:pt x="94179" y="0"/>
                  </a:moveTo>
                  <a:lnTo>
                    <a:pt x="1353139" y="0"/>
                  </a:lnTo>
                  <a:cubicBezTo>
                    <a:pt x="1378117" y="0"/>
                    <a:pt x="1402072" y="9922"/>
                    <a:pt x="1419734" y="27584"/>
                  </a:cubicBezTo>
                  <a:cubicBezTo>
                    <a:pt x="1437396" y="45246"/>
                    <a:pt x="1447318" y="69201"/>
                    <a:pt x="1447318" y="94179"/>
                  </a:cubicBezTo>
                  <a:lnTo>
                    <a:pt x="1447318" y="94179"/>
                  </a:lnTo>
                  <a:cubicBezTo>
                    <a:pt x="1447318" y="146193"/>
                    <a:pt x="1405153" y="188358"/>
                    <a:pt x="1353139" y="188358"/>
                  </a:cubicBezTo>
                  <a:lnTo>
                    <a:pt x="94179" y="188358"/>
                  </a:lnTo>
                  <a:cubicBezTo>
                    <a:pt x="69201" y="188358"/>
                    <a:pt x="45246" y="178436"/>
                    <a:pt x="27584" y="160774"/>
                  </a:cubicBezTo>
                  <a:cubicBezTo>
                    <a:pt x="9922" y="143112"/>
                    <a:pt x="0" y="119157"/>
                    <a:pt x="0" y="94179"/>
                  </a:cubicBezTo>
                  <a:lnTo>
                    <a:pt x="0" y="94179"/>
                  </a:lnTo>
                  <a:cubicBezTo>
                    <a:pt x="0" y="69201"/>
                    <a:pt x="9922" y="45246"/>
                    <a:pt x="27584" y="27584"/>
                  </a:cubicBezTo>
                  <a:cubicBezTo>
                    <a:pt x="45246" y="9922"/>
                    <a:pt x="69201" y="0"/>
                    <a:pt x="94179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447318" cy="235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40241" y="3637161"/>
            <a:ext cx="3870294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>
                <a:solidFill>
                  <a:srgbClr val="073064"/>
                </a:solidFill>
                <a:latin typeface="League Gothic"/>
              </a:rPr>
              <a:t>MIŁEJ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93777" y="6038457"/>
            <a:ext cx="530158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 dirty="0">
                <a:solidFill>
                  <a:srgbClr val="FFFFFF"/>
                </a:solidFill>
                <a:latin typeface="Open Sans Bold"/>
              </a:rPr>
              <a:t>SingleRoom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1106" y="3637161"/>
            <a:ext cx="5937796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>
                <a:solidFill>
                  <a:srgbClr val="F88932"/>
                </a:solidFill>
                <a:latin typeface="League Gothic"/>
              </a:rPr>
              <a:t>PODRÓŻY</a:t>
            </a:r>
          </a:p>
        </p:txBody>
      </p:sp>
      <p:sp>
        <p:nvSpPr>
          <p:cNvPr id="10" name="Freeform 10"/>
          <p:cNvSpPr/>
          <p:nvPr/>
        </p:nvSpPr>
        <p:spPr>
          <a:xfrm rot="847841" flipH="1">
            <a:off x="10085014" y="3304342"/>
            <a:ext cx="1945407" cy="549578"/>
          </a:xfrm>
          <a:custGeom>
            <a:avLst/>
            <a:gdLst/>
            <a:ahLst/>
            <a:cxnLst/>
            <a:rect l="l" t="t" r="r" b="b"/>
            <a:pathLst>
              <a:path w="1945407" h="549578">
                <a:moveTo>
                  <a:pt x="1945408" y="0"/>
                </a:moveTo>
                <a:lnTo>
                  <a:pt x="0" y="0"/>
                </a:lnTo>
                <a:lnTo>
                  <a:pt x="0" y="549577"/>
                </a:lnTo>
                <a:lnTo>
                  <a:pt x="1945408" y="549577"/>
                </a:lnTo>
                <a:lnTo>
                  <a:pt x="1945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 rot="-3206787" flipV="1">
            <a:off x="3038368" y="5748079"/>
            <a:ext cx="3448273" cy="2349136"/>
          </a:xfrm>
          <a:custGeom>
            <a:avLst/>
            <a:gdLst/>
            <a:ahLst/>
            <a:cxnLst/>
            <a:rect l="l" t="t" r="r" b="b"/>
            <a:pathLst>
              <a:path w="3448273" h="2349136">
                <a:moveTo>
                  <a:pt x="0" y="2349135"/>
                </a:moveTo>
                <a:lnTo>
                  <a:pt x="3448273" y="2349135"/>
                </a:lnTo>
                <a:lnTo>
                  <a:pt x="3448273" y="0"/>
                </a:lnTo>
                <a:lnTo>
                  <a:pt x="0" y="0"/>
                </a:lnTo>
                <a:lnTo>
                  <a:pt x="0" y="234913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TextBox 12"/>
          <p:cNvSpPr txBox="1"/>
          <p:nvPr/>
        </p:nvSpPr>
        <p:spPr>
          <a:xfrm>
            <a:off x="8782124" y="4908550"/>
            <a:ext cx="72375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1"/>
              </a:rPr>
              <a:t>ravel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359228">
            <a:off x="1182488" y="1187670"/>
            <a:ext cx="4345027" cy="5047662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10855" r="-10855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A99D9D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330966">
            <a:off x="2584235" y="4257859"/>
            <a:ext cx="4345027" cy="5047662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21910" r="-21910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A99D9D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3" name="Freeform 13"/>
          <p:cNvSpPr/>
          <p:nvPr/>
        </p:nvSpPr>
        <p:spPr>
          <a:xfrm rot="-649232">
            <a:off x="1018530" y="7036993"/>
            <a:ext cx="1581367" cy="2697428"/>
          </a:xfrm>
          <a:custGeom>
            <a:avLst/>
            <a:gdLst/>
            <a:ahLst/>
            <a:cxnLst/>
            <a:rect l="l" t="t" r="r" b="b"/>
            <a:pathLst>
              <a:path w="1581367" h="2697428">
                <a:moveTo>
                  <a:pt x="0" y="0"/>
                </a:moveTo>
                <a:lnTo>
                  <a:pt x="1581367" y="0"/>
                </a:lnTo>
                <a:lnTo>
                  <a:pt x="1581367" y="2697427"/>
                </a:lnTo>
                <a:lnTo>
                  <a:pt x="0" y="26974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959668">
            <a:off x="6226702" y="2990632"/>
            <a:ext cx="1150522" cy="627993"/>
          </a:xfrm>
          <a:custGeom>
            <a:avLst/>
            <a:gdLst/>
            <a:ahLst/>
            <a:cxnLst/>
            <a:rect l="l" t="t" r="r" b="b"/>
            <a:pathLst>
              <a:path w="1150522" h="627993">
                <a:moveTo>
                  <a:pt x="0" y="0"/>
                </a:moveTo>
                <a:lnTo>
                  <a:pt x="1150522" y="0"/>
                </a:lnTo>
                <a:lnTo>
                  <a:pt x="1150522" y="627994"/>
                </a:lnTo>
                <a:lnTo>
                  <a:pt x="0" y="627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9912171" y="1411820"/>
            <a:ext cx="7358345" cy="148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63"/>
              </a:lnSpc>
            </a:pPr>
            <a:r>
              <a:rPr lang="en-US" sz="11959">
                <a:solidFill>
                  <a:srgbClr val="F88932"/>
                </a:solidFill>
                <a:latin typeface="League Gothic"/>
              </a:rPr>
              <a:t>ACCOMODATIONS</a:t>
            </a:r>
          </a:p>
        </p:txBody>
      </p:sp>
      <p:sp>
        <p:nvSpPr>
          <p:cNvPr id="16" name="Freeform 16"/>
          <p:cNvSpPr/>
          <p:nvPr/>
        </p:nvSpPr>
        <p:spPr>
          <a:xfrm rot="456741" flipH="1">
            <a:off x="14740018" y="879023"/>
            <a:ext cx="2153609" cy="608395"/>
          </a:xfrm>
          <a:custGeom>
            <a:avLst/>
            <a:gdLst/>
            <a:ahLst/>
            <a:cxnLst/>
            <a:rect l="l" t="t" r="r" b="b"/>
            <a:pathLst>
              <a:path w="2153609" h="608395">
                <a:moveTo>
                  <a:pt x="2153609" y="0"/>
                </a:moveTo>
                <a:lnTo>
                  <a:pt x="0" y="0"/>
                </a:lnTo>
                <a:lnTo>
                  <a:pt x="0" y="608394"/>
                </a:lnTo>
                <a:lnTo>
                  <a:pt x="2153609" y="608394"/>
                </a:lnTo>
                <a:lnTo>
                  <a:pt x="215360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TextBox 17"/>
          <p:cNvSpPr txBox="1"/>
          <p:nvPr/>
        </p:nvSpPr>
        <p:spPr>
          <a:xfrm>
            <a:off x="7825012" y="1411820"/>
            <a:ext cx="2000710" cy="148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63"/>
              </a:lnSpc>
            </a:pPr>
            <a:r>
              <a:rPr lang="en-US" sz="11959">
                <a:solidFill>
                  <a:srgbClr val="073064"/>
                </a:solidFill>
                <a:latin typeface="League Gothic"/>
              </a:rPr>
              <a:t>OUR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25012" y="3803393"/>
            <a:ext cx="9099422" cy="2148448"/>
            <a:chOff x="0" y="0"/>
            <a:chExt cx="1996029" cy="4712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96029" cy="471279"/>
            </a:xfrm>
            <a:custGeom>
              <a:avLst/>
              <a:gdLst/>
              <a:ahLst/>
              <a:cxnLst/>
              <a:rect l="l" t="t" r="r" b="b"/>
              <a:pathLst>
                <a:path w="1996029" h="471279">
                  <a:moveTo>
                    <a:pt x="0" y="0"/>
                  </a:moveTo>
                  <a:lnTo>
                    <a:pt x="1996029" y="0"/>
                  </a:lnTo>
                  <a:lnTo>
                    <a:pt x="1996029" y="471279"/>
                  </a:lnTo>
                  <a:lnTo>
                    <a:pt x="0" y="4712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996029" cy="518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25012" y="6841213"/>
            <a:ext cx="9099422" cy="2152822"/>
            <a:chOff x="0" y="0"/>
            <a:chExt cx="1996029" cy="4722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96029" cy="472238"/>
            </a:xfrm>
            <a:custGeom>
              <a:avLst/>
              <a:gdLst/>
              <a:ahLst/>
              <a:cxnLst/>
              <a:rect l="l" t="t" r="r" b="b"/>
              <a:pathLst>
                <a:path w="1996029" h="472238">
                  <a:moveTo>
                    <a:pt x="0" y="0"/>
                  </a:moveTo>
                  <a:lnTo>
                    <a:pt x="1996029" y="0"/>
                  </a:lnTo>
                  <a:lnTo>
                    <a:pt x="1996029" y="472238"/>
                  </a:lnTo>
                  <a:lnTo>
                    <a:pt x="0" y="472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996029" cy="51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391821" y="4539638"/>
            <a:ext cx="8103438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 2"/>
              </a:rPr>
              <a:t>Presentations are communication tools that can be demonstrations, lectures, speeches, reports, and more.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91821" y="7577458"/>
            <a:ext cx="8103438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 2"/>
              </a:rPr>
              <a:t>Presentations are communication tools that can be demonstrations, lectures, speeches, reports, and more.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391821" y="3424677"/>
            <a:ext cx="3844978" cy="757432"/>
            <a:chOff x="0" y="0"/>
            <a:chExt cx="944106" cy="1859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4106" cy="185982"/>
            </a:xfrm>
            <a:custGeom>
              <a:avLst/>
              <a:gdLst/>
              <a:ahLst/>
              <a:cxnLst/>
              <a:rect l="l" t="t" r="r" b="b"/>
              <a:pathLst>
                <a:path w="944106" h="185982">
                  <a:moveTo>
                    <a:pt x="92991" y="0"/>
                  </a:moveTo>
                  <a:lnTo>
                    <a:pt x="851115" y="0"/>
                  </a:lnTo>
                  <a:cubicBezTo>
                    <a:pt x="902473" y="0"/>
                    <a:pt x="944106" y="41633"/>
                    <a:pt x="944106" y="92991"/>
                  </a:cubicBezTo>
                  <a:lnTo>
                    <a:pt x="944106" y="92991"/>
                  </a:lnTo>
                  <a:cubicBezTo>
                    <a:pt x="944106" y="117654"/>
                    <a:pt x="934309" y="141306"/>
                    <a:pt x="916870" y="158746"/>
                  </a:cubicBezTo>
                  <a:cubicBezTo>
                    <a:pt x="899431" y="176185"/>
                    <a:pt x="875778" y="185982"/>
                    <a:pt x="851115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44106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391821" y="6462496"/>
            <a:ext cx="3844978" cy="757432"/>
            <a:chOff x="0" y="0"/>
            <a:chExt cx="944106" cy="1859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44106" cy="185982"/>
            </a:xfrm>
            <a:custGeom>
              <a:avLst/>
              <a:gdLst/>
              <a:ahLst/>
              <a:cxnLst/>
              <a:rect l="l" t="t" r="r" b="b"/>
              <a:pathLst>
                <a:path w="944106" h="185982">
                  <a:moveTo>
                    <a:pt x="92991" y="0"/>
                  </a:moveTo>
                  <a:lnTo>
                    <a:pt x="851115" y="0"/>
                  </a:lnTo>
                  <a:cubicBezTo>
                    <a:pt x="902473" y="0"/>
                    <a:pt x="944106" y="41633"/>
                    <a:pt x="944106" y="92991"/>
                  </a:cubicBezTo>
                  <a:lnTo>
                    <a:pt x="944106" y="92991"/>
                  </a:lnTo>
                  <a:cubicBezTo>
                    <a:pt x="944106" y="117654"/>
                    <a:pt x="934309" y="141306"/>
                    <a:pt x="916870" y="158746"/>
                  </a:cubicBezTo>
                  <a:cubicBezTo>
                    <a:pt x="899431" y="176185"/>
                    <a:pt x="875778" y="185982"/>
                    <a:pt x="851115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944106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734752" y="3586223"/>
            <a:ext cx="31591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 spc="140">
                <a:solidFill>
                  <a:srgbClr val="FFFFFF"/>
                </a:solidFill>
                <a:latin typeface="Open Sans 2 Bold"/>
              </a:rPr>
              <a:t>Accomodation 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34752" y="6624043"/>
            <a:ext cx="31591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 spc="140">
                <a:solidFill>
                  <a:srgbClr val="FFFFFF"/>
                </a:solidFill>
                <a:latin typeface="Open Sans 2 Bold"/>
              </a:rPr>
              <a:t>Accomodation 2</a:t>
            </a:r>
          </a:p>
        </p:txBody>
      </p:sp>
      <p:sp>
        <p:nvSpPr>
          <p:cNvPr id="34" name="Freeform 34"/>
          <p:cNvSpPr/>
          <p:nvPr/>
        </p:nvSpPr>
        <p:spPr>
          <a:xfrm rot="-1267944" flipH="1">
            <a:off x="15910339" y="5679626"/>
            <a:ext cx="3226883" cy="2198314"/>
          </a:xfrm>
          <a:custGeom>
            <a:avLst/>
            <a:gdLst/>
            <a:ahLst/>
            <a:cxnLst/>
            <a:rect l="l" t="t" r="r" b="b"/>
            <a:pathLst>
              <a:path w="3226883" h="2198314">
                <a:moveTo>
                  <a:pt x="3226883" y="0"/>
                </a:moveTo>
                <a:lnTo>
                  <a:pt x="0" y="0"/>
                </a:lnTo>
                <a:lnTo>
                  <a:pt x="0" y="2198314"/>
                </a:lnTo>
                <a:lnTo>
                  <a:pt x="3226883" y="2198314"/>
                </a:lnTo>
                <a:lnTo>
                  <a:pt x="322688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7433102" y="-5850588"/>
            <a:ext cx="2622332" cy="2612088"/>
            <a:chOff x="0" y="0"/>
            <a:chExt cx="6502400" cy="6477000"/>
          </a:xfrm>
        </p:grpSpPr>
        <p:sp>
          <p:nvSpPr>
            <p:cNvPr id="4" name="Freeform 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6" name="Freeform 6"/>
          <p:cNvSpPr/>
          <p:nvPr/>
        </p:nvSpPr>
        <p:spPr>
          <a:xfrm>
            <a:off x="14633981" y="4623660"/>
            <a:ext cx="2443350" cy="4514273"/>
          </a:xfrm>
          <a:custGeom>
            <a:avLst/>
            <a:gdLst/>
            <a:ahLst/>
            <a:cxnLst/>
            <a:rect l="l" t="t" r="r" b="b"/>
            <a:pathLst>
              <a:path w="2443350" h="4514273">
                <a:moveTo>
                  <a:pt x="0" y="0"/>
                </a:moveTo>
                <a:lnTo>
                  <a:pt x="2443351" y="0"/>
                </a:lnTo>
                <a:lnTo>
                  <a:pt x="2443351" y="4514273"/>
                </a:lnTo>
                <a:lnTo>
                  <a:pt x="0" y="4514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TextBox 7"/>
          <p:cNvSpPr txBox="1"/>
          <p:nvPr/>
        </p:nvSpPr>
        <p:spPr>
          <a:xfrm>
            <a:off x="12584588" y="2317370"/>
            <a:ext cx="3977034" cy="17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4000">
                <a:solidFill>
                  <a:srgbClr val="073064"/>
                </a:solidFill>
                <a:latin typeface="League Gothic"/>
              </a:rPr>
              <a:t>WHAT</a:t>
            </a:r>
          </a:p>
        </p:txBody>
      </p:sp>
      <p:sp>
        <p:nvSpPr>
          <p:cNvPr id="8" name="Freeform 8"/>
          <p:cNvSpPr/>
          <p:nvPr/>
        </p:nvSpPr>
        <p:spPr>
          <a:xfrm rot="-5784660">
            <a:off x="14872279" y="307481"/>
            <a:ext cx="3005079" cy="1442438"/>
          </a:xfrm>
          <a:custGeom>
            <a:avLst/>
            <a:gdLst/>
            <a:ahLst/>
            <a:cxnLst/>
            <a:rect l="l" t="t" r="r" b="b"/>
            <a:pathLst>
              <a:path w="3005079" h="1442438">
                <a:moveTo>
                  <a:pt x="0" y="0"/>
                </a:moveTo>
                <a:lnTo>
                  <a:pt x="3005078" y="0"/>
                </a:lnTo>
                <a:lnTo>
                  <a:pt x="3005078" y="1442438"/>
                </a:lnTo>
                <a:lnTo>
                  <a:pt x="0" y="1442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 rot="-1012099">
            <a:off x="-1804884" y="4513840"/>
            <a:ext cx="3850210" cy="1848101"/>
          </a:xfrm>
          <a:custGeom>
            <a:avLst/>
            <a:gdLst/>
            <a:ahLst/>
            <a:cxnLst/>
            <a:rect l="l" t="t" r="r" b="b"/>
            <a:pathLst>
              <a:path w="3850210" h="1848101">
                <a:moveTo>
                  <a:pt x="0" y="0"/>
                </a:moveTo>
                <a:lnTo>
                  <a:pt x="3850210" y="0"/>
                </a:lnTo>
                <a:lnTo>
                  <a:pt x="3850210" y="1848101"/>
                </a:lnTo>
                <a:lnTo>
                  <a:pt x="0" y="1848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TextBox 10"/>
          <p:cNvSpPr txBox="1"/>
          <p:nvPr/>
        </p:nvSpPr>
        <p:spPr>
          <a:xfrm>
            <a:off x="12584588" y="3893031"/>
            <a:ext cx="3977034" cy="3343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600"/>
              </a:lnSpc>
              <a:spcBef>
                <a:spcPct val="0"/>
              </a:spcBef>
            </a:pPr>
            <a:r>
              <a:rPr lang="en-US" sz="14000" u="none">
                <a:solidFill>
                  <a:srgbClr val="FF8C32"/>
                </a:solidFill>
                <a:latin typeface="League Gothic"/>
              </a:rPr>
              <a:t>THEY SAY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992631" y="0"/>
            <a:ext cx="8829957" cy="10287000"/>
            <a:chOff x="0" y="0"/>
            <a:chExt cx="1978552" cy="23050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78552" cy="2305035"/>
            </a:xfrm>
            <a:custGeom>
              <a:avLst/>
              <a:gdLst/>
              <a:ahLst/>
              <a:cxnLst/>
              <a:rect l="l" t="t" r="r" b="b"/>
              <a:pathLst>
                <a:path w="1978552" h="2305035">
                  <a:moveTo>
                    <a:pt x="0" y="0"/>
                  </a:moveTo>
                  <a:lnTo>
                    <a:pt x="1978552" y="0"/>
                  </a:lnTo>
                  <a:lnTo>
                    <a:pt x="1978552" y="2305035"/>
                  </a:lnTo>
                  <a:lnTo>
                    <a:pt x="0" y="2305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978552" cy="2352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424088" y="7474977"/>
            <a:ext cx="1675629" cy="2241645"/>
          </a:xfrm>
          <a:custGeom>
            <a:avLst/>
            <a:gdLst/>
            <a:ahLst/>
            <a:cxnLst/>
            <a:rect l="l" t="t" r="r" b="b"/>
            <a:pathLst>
              <a:path w="1675629" h="2241645">
                <a:moveTo>
                  <a:pt x="0" y="0"/>
                </a:moveTo>
                <a:lnTo>
                  <a:pt x="1675630" y="0"/>
                </a:lnTo>
                <a:lnTo>
                  <a:pt x="1675630" y="2241644"/>
                </a:lnTo>
                <a:lnTo>
                  <a:pt x="0" y="2241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51490" y="1216773"/>
            <a:ext cx="3082283" cy="3070243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23294" t="-75937" r="-26122" b="-49331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8" name="Freeform 18"/>
          <p:cNvSpPr/>
          <p:nvPr/>
        </p:nvSpPr>
        <p:spPr>
          <a:xfrm>
            <a:off x="5010840" y="1895541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69" y="0"/>
                </a:lnTo>
                <a:lnTo>
                  <a:pt x="380969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9" name="Freeform 19"/>
          <p:cNvSpPr/>
          <p:nvPr/>
        </p:nvSpPr>
        <p:spPr>
          <a:xfrm>
            <a:off x="5512605" y="1895541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70" y="0"/>
                </a:lnTo>
                <a:lnTo>
                  <a:pt x="380970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0" name="Freeform 20"/>
          <p:cNvSpPr/>
          <p:nvPr/>
        </p:nvSpPr>
        <p:spPr>
          <a:xfrm>
            <a:off x="5987429" y="1895541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70" y="0"/>
                </a:lnTo>
                <a:lnTo>
                  <a:pt x="380970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1" name="Freeform 21"/>
          <p:cNvSpPr/>
          <p:nvPr/>
        </p:nvSpPr>
        <p:spPr>
          <a:xfrm>
            <a:off x="6435441" y="1895541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70" y="0"/>
                </a:lnTo>
                <a:lnTo>
                  <a:pt x="380970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2" name="Freeform 22"/>
          <p:cNvSpPr/>
          <p:nvPr/>
        </p:nvSpPr>
        <p:spPr>
          <a:xfrm>
            <a:off x="6869171" y="1895541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70" y="0"/>
                </a:lnTo>
                <a:lnTo>
                  <a:pt x="380970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3" name="TextBox 23"/>
          <p:cNvSpPr txBox="1"/>
          <p:nvPr/>
        </p:nvSpPr>
        <p:spPr>
          <a:xfrm>
            <a:off x="5010840" y="1133697"/>
            <a:ext cx="535906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73064"/>
                </a:solidFill>
                <a:latin typeface="Open Sans Bold"/>
              </a:rPr>
              <a:t>Samira Hadid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10840" y="2461281"/>
            <a:ext cx="5546318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 2"/>
              </a:rPr>
              <a:t>We just finished our trip. It was a great experience. Your services were 10 out of 10. 100% recommended.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51490" y="6015037"/>
            <a:ext cx="3082283" cy="3070243"/>
            <a:chOff x="0" y="0"/>
            <a:chExt cx="6502400" cy="6477000"/>
          </a:xfrm>
        </p:grpSpPr>
        <p:sp>
          <p:nvSpPr>
            <p:cNvPr id="26" name="Freeform 2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22076" t="-51908" r="-135161" b="-20242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28" name="Freeform 28"/>
          <p:cNvSpPr/>
          <p:nvPr/>
        </p:nvSpPr>
        <p:spPr>
          <a:xfrm>
            <a:off x="5008453" y="6707187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69" y="0"/>
                </a:lnTo>
                <a:lnTo>
                  <a:pt x="380969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9" name="Freeform 29"/>
          <p:cNvSpPr/>
          <p:nvPr/>
        </p:nvSpPr>
        <p:spPr>
          <a:xfrm>
            <a:off x="5510218" y="6707187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70" y="0"/>
                </a:lnTo>
                <a:lnTo>
                  <a:pt x="380970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0" name="Freeform 30"/>
          <p:cNvSpPr/>
          <p:nvPr/>
        </p:nvSpPr>
        <p:spPr>
          <a:xfrm>
            <a:off x="5985042" y="6707187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70" y="0"/>
                </a:lnTo>
                <a:lnTo>
                  <a:pt x="380970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1" name="Freeform 31"/>
          <p:cNvSpPr/>
          <p:nvPr/>
        </p:nvSpPr>
        <p:spPr>
          <a:xfrm>
            <a:off x="6433055" y="6707187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69" y="0"/>
                </a:lnTo>
                <a:lnTo>
                  <a:pt x="380969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2" name="Freeform 32"/>
          <p:cNvSpPr/>
          <p:nvPr/>
        </p:nvSpPr>
        <p:spPr>
          <a:xfrm>
            <a:off x="6866784" y="6707187"/>
            <a:ext cx="380970" cy="362267"/>
          </a:xfrm>
          <a:custGeom>
            <a:avLst/>
            <a:gdLst/>
            <a:ahLst/>
            <a:cxnLst/>
            <a:rect l="l" t="t" r="r" b="b"/>
            <a:pathLst>
              <a:path w="380970" h="362267">
                <a:moveTo>
                  <a:pt x="0" y="0"/>
                </a:moveTo>
                <a:lnTo>
                  <a:pt x="380970" y="0"/>
                </a:lnTo>
                <a:lnTo>
                  <a:pt x="380970" y="362268"/>
                </a:lnTo>
                <a:lnTo>
                  <a:pt x="0" y="362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3" name="TextBox 33"/>
          <p:cNvSpPr txBox="1"/>
          <p:nvPr/>
        </p:nvSpPr>
        <p:spPr>
          <a:xfrm>
            <a:off x="5008453" y="5948362"/>
            <a:ext cx="436971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73064"/>
                </a:solidFill>
                <a:latin typeface="Open Sans Bold"/>
              </a:rPr>
              <a:t>Aaron Loeb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08453" y="7264882"/>
            <a:ext cx="5548705" cy="180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 2"/>
              </a:rPr>
              <a:t>I would like to thank you and Adventure for the excellent service provided. The reservation process was excellent and flexible.</a:t>
            </a:r>
          </a:p>
        </p:txBody>
      </p:sp>
      <p:sp>
        <p:nvSpPr>
          <p:cNvPr id="35" name="AutoShape 35"/>
          <p:cNvSpPr/>
          <p:nvPr/>
        </p:nvSpPr>
        <p:spPr>
          <a:xfrm>
            <a:off x="3246984" y="5148262"/>
            <a:ext cx="8321251" cy="0"/>
          </a:xfrm>
          <a:prstGeom prst="line">
            <a:avLst/>
          </a:prstGeom>
          <a:ln w="28575" cap="flat">
            <a:solidFill>
              <a:srgbClr val="E2DADA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1530758" y="4899740"/>
            <a:ext cx="9935050" cy="3997613"/>
            <a:chOff x="0" y="0"/>
            <a:chExt cx="2616639" cy="1052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6639" cy="1052869"/>
            </a:xfrm>
            <a:custGeom>
              <a:avLst/>
              <a:gdLst/>
              <a:ahLst/>
              <a:cxnLst/>
              <a:rect l="l" t="t" r="r" b="b"/>
              <a:pathLst>
                <a:path w="2616639" h="1052869">
                  <a:moveTo>
                    <a:pt x="0" y="0"/>
                  </a:moveTo>
                  <a:lnTo>
                    <a:pt x="2616639" y="0"/>
                  </a:lnTo>
                  <a:lnTo>
                    <a:pt x="2616639" y="1052869"/>
                  </a:lnTo>
                  <a:lnTo>
                    <a:pt x="0" y="1052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16639" cy="1100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234343">
            <a:off x="9726171" y="1045222"/>
            <a:ext cx="6998003" cy="8196556"/>
            <a:chOff x="0" y="0"/>
            <a:chExt cx="4597400" cy="5384800"/>
          </a:xfrm>
        </p:grpSpPr>
        <p:sp>
          <p:nvSpPr>
            <p:cNvPr id="7" name="Freeform 7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Freeform 8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3"/>
              <a:stretch>
                <a:fillRect l="-45073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9" name="Freeform 9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4"/>
              <a:stretch>
                <a:fillRect r="-44112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29" name="Freeform 29"/>
          <p:cNvSpPr/>
          <p:nvPr/>
        </p:nvSpPr>
        <p:spPr>
          <a:xfrm flipH="1">
            <a:off x="16139121" y="5531064"/>
            <a:ext cx="1712161" cy="4921182"/>
          </a:xfrm>
          <a:custGeom>
            <a:avLst/>
            <a:gdLst/>
            <a:ahLst/>
            <a:cxnLst/>
            <a:rect l="l" t="t" r="r" b="b"/>
            <a:pathLst>
              <a:path w="1712161" h="4921182">
                <a:moveTo>
                  <a:pt x="1712161" y="0"/>
                </a:moveTo>
                <a:lnTo>
                  <a:pt x="0" y="0"/>
                </a:lnTo>
                <a:lnTo>
                  <a:pt x="0" y="4921181"/>
                </a:lnTo>
                <a:lnTo>
                  <a:pt x="1712161" y="4921181"/>
                </a:lnTo>
                <a:lnTo>
                  <a:pt x="171216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0" name="Freeform 30"/>
          <p:cNvSpPr/>
          <p:nvPr/>
        </p:nvSpPr>
        <p:spPr>
          <a:xfrm>
            <a:off x="688369" y="1355024"/>
            <a:ext cx="1913938" cy="1248844"/>
          </a:xfrm>
          <a:custGeom>
            <a:avLst/>
            <a:gdLst/>
            <a:ahLst/>
            <a:cxnLst/>
            <a:rect l="l" t="t" r="r" b="b"/>
            <a:pathLst>
              <a:path w="1913938" h="1248844">
                <a:moveTo>
                  <a:pt x="0" y="0"/>
                </a:moveTo>
                <a:lnTo>
                  <a:pt x="1913937" y="0"/>
                </a:lnTo>
                <a:lnTo>
                  <a:pt x="1913937" y="1248844"/>
                </a:lnTo>
                <a:lnTo>
                  <a:pt x="0" y="124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1" name="TextBox 31"/>
          <p:cNvSpPr txBox="1"/>
          <p:nvPr/>
        </p:nvSpPr>
        <p:spPr>
          <a:xfrm>
            <a:off x="1530758" y="2398546"/>
            <a:ext cx="4416351" cy="17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4000">
                <a:solidFill>
                  <a:srgbClr val="073064"/>
                </a:solidFill>
                <a:latin typeface="League Gothic"/>
              </a:rPr>
              <a:t>CONTACT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32860" y="2397774"/>
            <a:ext cx="2250667" cy="17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00"/>
              </a:lnSpc>
              <a:spcBef>
                <a:spcPct val="0"/>
              </a:spcBef>
            </a:pPr>
            <a:r>
              <a:rPr lang="en-US" sz="14000" u="none">
                <a:solidFill>
                  <a:srgbClr val="F88932"/>
                </a:solidFill>
                <a:latin typeface="League Gothic"/>
              </a:rPr>
              <a:t>US</a:t>
            </a:r>
          </a:p>
        </p:txBody>
      </p:sp>
      <p:sp>
        <p:nvSpPr>
          <p:cNvPr id="33" name="Freeform 33"/>
          <p:cNvSpPr/>
          <p:nvPr/>
        </p:nvSpPr>
        <p:spPr>
          <a:xfrm>
            <a:off x="2368145" y="5594544"/>
            <a:ext cx="589002" cy="589002"/>
          </a:xfrm>
          <a:custGeom>
            <a:avLst/>
            <a:gdLst/>
            <a:ahLst/>
            <a:cxnLst/>
            <a:rect l="l" t="t" r="r" b="b"/>
            <a:pathLst>
              <a:path w="589002" h="589002">
                <a:moveTo>
                  <a:pt x="0" y="0"/>
                </a:moveTo>
                <a:lnTo>
                  <a:pt x="589002" y="0"/>
                </a:lnTo>
                <a:lnTo>
                  <a:pt x="589002" y="589002"/>
                </a:lnTo>
                <a:lnTo>
                  <a:pt x="0" y="589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4" name="Freeform 34"/>
          <p:cNvSpPr/>
          <p:nvPr/>
        </p:nvSpPr>
        <p:spPr>
          <a:xfrm>
            <a:off x="2368145" y="6604045"/>
            <a:ext cx="589002" cy="589002"/>
          </a:xfrm>
          <a:custGeom>
            <a:avLst/>
            <a:gdLst/>
            <a:ahLst/>
            <a:cxnLst/>
            <a:rect l="l" t="t" r="r" b="b"/>
            <a:pathLst>
              <a:path w="589002" h="589002">
                <a:moveTo>
                  <a:pt x="0" y="0"/>
                </a:moveTo>
                <a:lnTo>
                  <a:pt x="589002" y="0"/>
                </a:lnTo>
                <a:lnTo>
                  <a:pt x="589002" y="589002"/>
                </a:lnTo>
                <a:lnTo>
                  <a:pt x="0" y="589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/>
          <p:cNvSpPr/>
          <p:nvPr/>
        </p:nvSpPr>
        <p:spPr>
          <a:xfrm>
            <a:off x="2368145" y="7612147"/>
            <a:ext cx="589002" cy="589002"/>
          </a:xfrm>
          <a:custGeom>
            <a:avLst/>
            <a:gdLst/>
            <a:ahLst/>
            <a:cxnLst/>
            <a:rect l="l" t="t" r="r" b="b"/>
            <a:pathLst>
              <a:path w="589002" h="589002">
                <a:moveTo>
                  <a:pt x="0" y="0"/>
                </a:moveTo>
                <a:lnTo>
                  <a:pt x="589002" y="0"/>
                </a:lnTo>
                <a:lnTo>
                  <a:pt x="589002" y="589002"/>
                </a:lnTo>
                <a:lnTo>
                  <a:pt x="0" y="589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6" name="TextBox 36"/>
          <p:cNvSpPr txBox="1"/>
          <p:nvPr/>
        </p:nvSpPr>
        <p:spPr>
          <a:xfrm>
            <a:off x="3383356" y="5617582"/>
            <a:ext cx="41530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73064"/>
                </a:solidFill>
                <a:latin typeface="Open Sans 2"/>
              </a:rPr>
              <a:t>+</a:t>
            </a:r>
            <a:r>
              <a:rPr lang="en-US" sz="2999" u="none">
                <a:solidFill>
                  <a:srgbClr val="073064"/>
                </a:solidFill>
                <a:latin typeface="Open Sans 2"/>
              </a:rPr>
              <a:t>123-456-7890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83356" y="6612797"/>
            <a:ext cx="589761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2"/>
              </a:rPr>
              <a:t>www.reallygreatsite.com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83356" y="7620898"/>
            <a:ext cx="589761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2"/>
              </a:rPr>
              <a:t>123 Anywhere St., Any City</a:t>
            </a:r>
          </a:p>
        </p:txBody>
      </p:sp>
      <p:sp>
        <p:nvSpPr>
          <p:cNvPr id="39" name="Freeform 39"/>
          <p:cNvSpPr/>
          <p:nvPr/>
        </p:nvSpPr>
        <p:spPr>
          <a:xfrm rot="8734124" flipH="1" flipV="1">
            <a:off x="7619635" y="-395112"/>
            <a:ext cx="2667730" cy="1818502"/>
          </a:xfrm>
          <a:custGeom>
            <a:avLst/>
            <a:gdLst/>
            <a:ahLst/>
            <a:cxnLst/>
            <a:rect l="l" t="t" r="r" b="b"/>
            <a:pathLst>
              <a:path w="2667730" h="1818502">
                <a:moveTo>
                  <a:pt x="2667730" y="1818503"/>
                </a:moveTo>
                <a:lnTo>
                  <a:pt x="0" y="1818503"/>
                </a:lnTo>
                <a:lnTo>
                  <a:pt x="0" y="0"/>
                </a:lnTo>
                <a:lnTo>
                  <a:pt x="2667730" y="0"/>
                </a:lnTo>
                <a:lnTo>
                  <a:pt x="2667730" y="1818503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/>
          <p:cNvSpPr/>
          <p:nvPr/>
        </p:nvSpPr>
        <p:spPr>
          <a:xfrm rot="404826" flipH="1">
            <a:off x="7185657" y="4643415"/>
            <a:ext cx="1229399" cy="671559"/>
          </a:xfrm>
          <a:custGeom>
            <a:avLst/>
            <a:gdLst/>
            <a:ahLst/>
            <a:cxnLst/>
            <a:rect l="l" t="t" r="r" b="b"/>
            <a:pathLst>
              <a:path w="1229399" h="671559">
                <a:moveTo>
                  <a:pt x="1229399" y="0"/>
                </a:moveTo>
                <a:lnTo>
                  <a:pt x="0" y="0"/>
                </a:lnTo>
                <a:lnTo>
                  <a:pt x="0" y="671560"/>
                </a:lnTo>
                <a:lnTo>
                  <a:pt x="1229399" y="671560"/>
                </a:lnTo>
                <a:lnTo>
                  <a:pt x="1229399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6148680" y="4142977"/>
            <a:ext cx="10554009" cy="4358560"/>
            <a:chOff x="0" y="0"/>
            <a:chExt cx="2779657" cy="1147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9657" cy="1147934"/>
            </a:xfrm>
            <a:custGeom>
              <a:avLst/>
              <a:gdLst/>
              <a:ahLst/>
              <a:cxnLst/>
              <a:rect l="l" t="t" r="r" b="b"/>
              <a:pathLst>
                <a:path w="2779657" h="1147934">
                  <a:moveTo>
                    <a:pt x="0" y="0"/>
                  </a:moveTo>
                  <a:lnTo>
                    <a:pt x="2779657" y="0"/>
                  </a:lnTo>
                  <a:lnTo>
                    <a:pt x="2779657" y="1147934"/>
                  </a:lnTo>
                  <a:lnTo>
                    <a:pt x="0" y="1147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79657" cy="1195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18990">
            <a:off x="907821" y="915597"/>
            <a:ext cx="6886192" cy="6568155"/>
            <a:chOff x="0" y="0"/>
            <a:chExt cx="6324600" cy="6032500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41774" t="-15073" r="-22648" b="-10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221820">
            <a:off x="4607288" y="5459756"/>
            <a:ext cx="4083837" cy="3895226"/>
            <a:chOff x="0" y="0"/>
            <a:chExt cx="6324600" cy="6032500"/>
          </a:xfrm>
        </p:grpSpPr>
        <p:sp>
          <p:nvSpPr>
            <p:cNvPr id="10" name="Freeform 10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t="-26182" b="-13891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2" name="Freeform 12"/>
          <p:cNvSpPr/>
          <p:nvPr/>
        </p:nvSpPr>
        <p:spPr>
          <a:xfrm rot="-2328121">
            <a:off x="742829" y="8923237"/>
            <a:ext cx="1975449" cy="1437139"/>
          </a:xfrm>
          <a:custGeom>
            <a:avLst/>
            <a:gdLst/>
            <a:ahLst/>
            <a:cxnLst/>
            <a:rect l="l" t="t" r="r" b="b"/>
            <a:pathLst>
              <a:path w="1975449" h="1437139">
                <a:moveTo>
                  <a:pt x="0" y="0"/>
                </a:moveTo>
                <a:lnTo>
                  <a:pt x="1975449" y="0"/>
                </a:lnTo>
                <a:lnTo>
                  <a:pt x="1975449" y="1437139"/>
                </a:lnTo>
                <a:lnTo>
                  <a:pt x="0" y="1437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1068569">
            <a:off x="6805782" y="3965236"/>
            <a:ext cx="2199635" cy="1055825"/>
          </a:xfrm>
          <a:custGeom>
            <a:avLst/>
            <a:gdLst/>
            <a:ahLst/>
            <a:cxnLst/>
            <a:rect l="l" t="t" r="r" b="b"/>
            <a:pathLst>
              <a:path w="2199635" h="1055825">
                <a:moveTo>
                  <a:pt x="0" y="0"/>
                </a:moveTo>
                <a:lnTo>
                  <a:pt x="2199635" y="0"/>
                </a:lnTo>
                <a:lnTo>
                  <a:pt x="2199635" y="1055825"/>
                </a:lnTo>
                <a:lnTo>
                  <a:pt x="0" y="1055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495028" flipH="1">
            <a:off x="14779713" y="1158103"/>
            <a:ext cx="1868245" cy="897536"/>
          </a:xfrm>
          <a:custGeom>
            <a:avLst/>
            <a:gdLst/>
            <a:ahLst/>
            <a:cxnLst/>
            <a:rect l="l" t="t" r="r" b="b"/>
            <a:pathLst>
              <a:path w="1868245" h="897536">
                <a:moveTo>
                  <a:pt x="1868246" y="0"/>
                </a:moveTo>
                <a:lnTo>
                  <a:pt x="0" y="0"/>
                </a:lnTo>
                <a:lnTo>
                  <a:pt x="0" y="897536"/>
                </a:lnTo>
                <a:lnTo>
                  <a:pt x="1868246" y="897536"/>
                </a:lnTo>
                <a:lnTo>
                  <a:pt x="186824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Freeform 15"/>
          <p:cNvSpPr/>
          <p:nvPr/>
        </p:nvSpPr>
        <p:spPr>
          <a:xfrm rot="1868111">
            <a:off x="16009398" y="7530916"/>
            <a:ext cx="912400" cy="1559658"/>
          </a:xfrm>
          <a:custGeom>
            <a:avLst/>
            <a:gdLst/>
            <a:ahLst/>
            <a:cxnLst/>
            <a:rect l="l" t="t" r="r" b="b"/>
            <a:pathLst>
              <a:path w="912400" h="1559658">
                <a:moveTo>
                  <a:pt x="0" y="0"/>
                </a:moveTo>
                <a:lnTo>
                  <a:pt x="912400" y="0"/>
                </a:lnTo>
                <a:lnTo>
                  <a:pt x="912400" y="1559658"/>
                </a:lnTo>
                <a:lnTo>
                  <a:pt x="0" y="15596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TextBox 16"/>
          <p:cNvSpPr txBox="1"/>
          <p:nvPr/>
        </p:nvSpPr>
        <p:spPr>
          <a:xfrm>
            <a:off x="11182707" y="2253968"/>
            <a:ext cx="3273343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63733" y="2253968"/>
            <a:ext cx="2032555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F88932"/>
                </a:solidFill>
                <a:latin typeface="League Gothic"/>
              </a:rPr>
              <a:t>NAS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6035" y="4426473"/>
            <a:ext cx="6546687" cy="409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 1"/>
              </a:rPr>
              <a:t>Strona internetowa ma pomóc osobom, które chciałyby wyjechać na wycieczkę z biura podróży, ale nie mają towarzysza/towarzyszki do współdzielenia pokoju. Obecnie koszt dopłaty dla singli to +20-30% kosztów wycieczki. Dobierając się więc w pary dzięki stronie internetowej użytkownik może liczyć na zaoszczędzenie nawet kilku tysięcy złotych.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073064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19779">
            <a:off x="4345903" y="3094099"/>
            <a:ext cx="4612027" cy="5357838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t="-2035" b="-2035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726747" y="3723526"/>
            <a:ext cx="4612027" cy="5357838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17498" r="-25948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34814" y="8133754"/>
            <a:ext cx="385845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Wojciech Ciesielski</a:t>
            </a:r>
          </a:p>
        </p:txBody>
      </p:sp>
      <p:sp>
        <p:nvSpPr>
          <p:cNvPr id="14" name="Freeform 14"/>
          <p:cNvSpPr/>
          <p:nvPr/>
        </p:nvSpPr>
        <p:spPr>
          <a:xfrm rot="1008711">
            <a:off x="770377" y="1776045"/>
            <a:ext cx="1279874" cy="2057400"/>
          </a:xfrm>
          <a:custGeom>
            <a:avLst/>
            <a:gdLst/>
            <a:ahLst/>
            <a:cxnLst/>
            <a:rect l="l" t="t" r="r" b="b"/>
            <a:pathLst>
              <a:path w="1279874" h="2057400">
                <a:moveTo>
                  <a:pt x="0" y="0"/>
                </a:moveTo>
                <a:lnTo>
                  <a:pt x="1279874" y="0"/>
                </a:lnTo>
                <a:lnTo>
                  <a:pt x="12798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Freeform 15"/>
          <p:cNvSpPr/>
          <p:nvPr/>
        </p:nvSpPr>
        <p:spPr>
          <a:xfrm>
            <a:off x="14858037" y="-394063"/>
            <a:ext cx="2303172" cy="2424392"/>
          </a:xfrm>
          <a:custGeom>
            <a:avLst/>
            <a:gdLst/>
            <a:ahLst/>
            <a:cxnLst/>
            <a:rect l="l" t="t" r="r" b="b"/>
            <a:pathLst>
              <a:path w="2303172" h="2424392">
                <a:moveTo>
                  <a:pt x="0" y="0"/>
                </a:moveTo>
                <a:lnTo>
                  <a:pt x="2303172" y="0"/>
                </a:lnTo>
                <a:lnTo>
                  <a:pt x="2303172" y="2424392"/>
                </a:lnTo>
                <a:lnTo>
                  <a:pt x="0" y="24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Freeform 16"/>
          <p:cNvSpPr/>
          <p:nvPr/>
        </p:nvSpPr>
        <p:spPr>
          <a:xfrm rot="536923">
            <a:off x="13748818" y="8613940"/>
            <a:ext cx="1179910" cy="1391540"/>
          </a:xfrm>
          <a:custGeom>
            <a:avLst/>
            <a:gdLst/>
            <a:ahLst/>
            <a:cxnLst/>
            <a:rect l="l" t="t" r="r" b="b"/>
            <a:pathLst>
              <a:path w="1179910" h="1391540">
                <a:moveTo>
                  <a:pt x="0" y="0"/>
                </a:moveTo>
                <a:lnTo>
                  <a:pt x="1179911" y="0"/>
                </a:lnTo>
                <a:lnTo>
                  <a:pt x="1179911" y="1391541"/>
                </a:lnTo>
                <a:lnTo>
                  <a:pt x="0" y="1391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TextBox 17"/>
          <p:cNvSpPr txBox="1"/>
          <p:nvPr/>
        </p:nvSpPr>
        <p:spPr>
          <a:xfrm>
            <a:off x="6439525" y="1416738"/>
            <a:ext cx="2510967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NASZ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5242" y="1416738"/>
            <a:ext cx="3299621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F88932"/>
                </a:solidFill>
                <a:latin typeface="League Gothic"/>
              </a:rPr>
              <a:t>ZESPÓŁ</a:t>
            </a:r>
          </a:p>
        </p:txBody>
      </p:sp>
      <p:sp>
        <p:nvSpPr>
          <p:cNvPr id="19" name="TextBox 19"/>
          <p:cNvSpPr txBox="1"/>
          <p:nvPr/>
        </p:nvSpPr>
        <p:spPr>
          <a:xfrm rot="-119779">
            <a:off x="4804293" y="7307714"/>
            <a:ext cx="36942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Maria Gierszon-Nikolayenko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474896">
            <a:off x="6908995" y="3658389"/>
            <a:ext cx="2305310" cy="1107509"/>
          </a:xfrm>
          <a:custGeom>
            <a:avLst/>
            <a:gdLst/>
            <a:ahLst/>
            <a:cxnLst/>
            <a:rect l="l" t="t" r="r" b="b"/>
            <a:pathLst>
              <a:path w="2305310" h="1107509">
                <a:moveTo>
                  <a:pt x="0" y="0"/>
                </a:moveTo>
                <a:lnTo>
                  <a:pt x="2305310" y="0"/>
                </a:lnTo>
                <a:lnTo>
                  <a:pt x="2305310" y="1107509"/>
                </a:lnTo>
                <a:lnTo>
                  <a:pt x="0" y="110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2046329" y="3341756"/>
            <a:ext cx="2168510" cy="1577591"/>
          </a:xfrm>
          <a:custGeom>
            <a:avLst/>
            <a:gdLst/>
            <a:ahLst/>
            <a:cxnLst/>
            <a:rect l="l" t="t" r="r" b="b"/>
            <a:pathLst>
              <a:path w="2168510" h="1577591">
                <a:moveTo>
                  <a:pt x="0" y="0"/>
                </a:moveTo>
                <a:lnTo>
                  <a:pt x="2168510" y="0"/>
                </a:lnTo>
                <a:lnTo>
                  <a:pt x="2168510" y="1577591"/>
                </a:lnTo>
                <a:lnTo>
                  <a:pt x="0" y="1577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 rot="1830143" flipH="1" flipV="1">
            <a:off x="-306542" y="7421859"/>
            <a:ext cx="3226883" cy="2198314"/>
          </a:xfrm>
          <a:custGeom>
            <a:avLst/>
            <a:gdLst/>
            <a:ahLst/>
            <a:cxnLst/>
            <a:rect l="l" t="t" r="r" b="b"/>
            <a:pathLst>
              <a:path w="3226883" h="2198314">
                <a:moveTo>
                  <a:pt x="3226883" y="2198314"/>
                </a:moveTo>
                <a:lnTo>
                  <a:pt x="0" y="2198314"/>
                </a:lnTo>
                <a:lnTo>
                  <a:pt x="0" y="0"/>
                </a:lnTo>
                <a:lnTo>
                  <a:pt x="3226883" y="0"/>
                </a:lnTo>
                <a:lnTo>
                  <a:pt x="3226883" y="219831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 rot="1830143" flipH="1">
            <a:off x="16077336" y="1695527"/>
            <a:ext cx="3226883" cy="2198314"/>
          </a:xfrm>
          <a:custGeom>
            <a:avLst/>
            <a:gdLst/>
            <a:ahLst/>
            <a:cxnLst/>
            <a:rect l="l" t="t" r="r" b="b"/>
            <a:pathLst>
              <a:path w="3226883" h="2198314">
                <a:moveTo>
                  <a:pt x="3226883" y="0"/>
                </a:moveTo>
                <a:lnTo>
                  <a:pt x="0" y="0"/>
                </a:lnTo>
                <a:lnTo>
                  <a:pt x="0" y="2198314"/>
                </a:lnTo>
                <a:lnTo>
                  <a:pt x="3226883" y="2198314"/>
                </a:lnTo>
                <a:lnTo>
                  <a:pt x="322688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9588032" y="5965025"/>
            <a:ext cx="1925374" cy="1785785"/>
          </a:xfrm>
          <a:custGeom>
            <a:avLst/>
            <a:gdLst/>
            <a:ahLst/>
            <a:cxnLst/>
            <a:rect l="l" t="t" r="r" b="b"/>
            <a:pathLst>
              <a:path w="1925374" h="1785785">
                <a:moveTo>
                  <a:pt x="0" y="0"/>
                </a:moveTo>
                <a:lnTo>
                  <a:pt x="1925374" y="0"/>
                </a:lnTo>
                <a:lnTo>
                  <a:pt x="1925374" y="1785785"/>
                </a:lnTo>
                <a:lnTo>
                  <a:pt x="0" y="17857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4784254" y="5498881"/>
            <a:ext cx="1263843" cy="2236891"/>
          </a:xfrm>
          <a:custGeom>
            <a:avLst/>
            <a:gdLst/>
            <a:ahLst/>
            <a:cxnLst/>
            <a:rect l="l" t="t" r="r" b="b"/>
            <a:pathLst>
              <a:path w="1263843" h="2236891">
                <a:moveTo>
                  <a:pt x="0" y="0"/>
                </a:moveTo>
                <a:lnTo>
                  <a:pt x="1263844" y="0"/>
                </a:lnTo>
                <a:lnTo>
                  <a:pt x="1263844" y="2236891"/>
                </a:lnTo>
                <a:lnTo>
                  <a:pt x="0" y="22368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4681487" y="5870589"/>
            <a:ext cx="1838759" cy="1865182"/>
          </a:xfrm>
          <a:custGeom>
            <a:avLst/>
            <a:gdLst/>
            <a:ahLst/>
            <a:cxnLst/>
            <a:rect l="l" t="t" r="r" b="b"/>
            <a:pathLst>
              <a:path w="1838759" h="1865182">
                <a:moveTo>
                  <a:pt x="0" y="0"/>
                </a:moveTo>
                <a:lnTo>
                  <a:pt x="1838759" y="0"/>
                </a:lnTo>
                <a:lnTo>
                  <a:pt x="1838759" y="1865183"/>
                </a:lnTo>
                <a:lnTo>
                  <a:pt x="0" y="18651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1989641" y="3504940"/>
            <a:ext cx="1826973" cy="1354244"/>
          </a:xfrm>
          <a:custGeom>
            <a:avLst/>
            <a:gdLst/>
            <a:ahLst/>
            <a:cxnLst/>
            <a:rect l="l" t="t" r="r" b="b"/>
            <a:pathLst>
              <a:path w="1826973" h="1354244">
                <a:moveTo>
                  <a:pt x="0" y="0"/>
                </a:moveTo>
                <a:lnTo>
                  <a:pt x="1826974" y="0"/>
                </a:lnTo>
                <a:lnTo>
                  <a:pt x="1826974" y="1354245"/>
                </a:lnTo>
                <a:lnTo>
                  <a:pt x="0" y="135424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TextBox 11"/>
          <p:cNvSpPr txBox="1"/>
          <p:nvPr/>
        </p:nvSpPr>
        <p:spPr>
          <a:xfrm>
            <a:off x="5751348" y="1037745"/>
            <a:ext cx="2898972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NASZE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0320" y="1037745"/>
            <a:ext cx="4880929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F88932"/>
                </a:solidFill>
                <a:latin typeface="League Gothic"/>
              </a:rPr>
              <a:t>USŁUGI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3761" y="4988450"/>
            <a:ext cx="1573646" cy="81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Stwórz podróż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31639" y="7884800"/>
            <a:ext cx="3138454" cy="81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Nie przejmuj się rezerwacją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45035" y="7884800"/>
            <a:ext cx="2542282" cy="12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Skontaktuj się jeżeli masz 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90822" y="4862665"/>
            <a:ext cx="1741656" cy="12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Przeglądaj dostępne wycieczki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89641" y="5072215"/>
            <a:ext cx="1961738" cy="81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Wybierz wycieczkę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9578" y="7884800"/>
            <a:ext cx="2710063" cy="12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Delektuj się podróżą i dobrym jedzeniem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97" y="-1286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90228">
            <a:off x="9939373" y="1310915"/>
            <a:ext cx="6738505" cy="7793631"/>
            <a:chOff x="0" y="0"/>
            <a:chExt cx="4428490" cy="5121910"/>
          </a:xfrm>
        </p:grpSpPr>
        <p:sp>
          <p:nvSpPr>
            <p:cNvPr id="4" name="Freeform 4"/>
            <p:cNvSpPr/>
            <p:nvPr/>
          </p:nvSpPr>
          <p:spPr>
            <a:xfrm>
              <a:off x="325120" y="509270"/>
              <a:ext cx="3675380" cy="3553460"/>
            </a:xfrm>
            <a:custGeom>
              <a:avLst/>
              <a:gdLst/>
              <a:ahLst/>
              <a:cxnLst/>
              <a:rect l="l" t="t" r="r" b="b"/>
              <a:pathLst>
                <a:path w="3675380" h="3553460">
                  <a:moveTo>
                    <a:pt x="3382010" y="1270"/>
                  </a:moveTo>
                  <a:lnTo>
                    <a:pt x="12700" y="290830"/>
                  </a:lnTo>
                  <a:cubicBezTo>
                    <a:pt x="5080" y="290830"/>
                    <a:pt x="0" y="298450"/>
                    <a:pt x="0" y="306070"/>
                  </a:cubicBezTo>
                  <a:lnTo>
                    <a:pt x="278130" y="3540760"/>
                  </a:lnTo>
                  <a:cubicBezTo>
                    <a:pt x="279400" y="3548380"/>
                    <a:pt x="285750" y="3553460"/>
                    <a:pt x="293370" y="3553460"/>
                  </a:cubicBezTo>
                  <a:lnTo>
                    <a:pt x="3662680" y="3262630"/>
                  </a:lnTo>
                  <a:cubicBezTo>
                    <a:pt x="3670300" y="3261360"/>
                    <a:pt x="3675380" y="3255010"/>
                    <a:pt x="3675380" y="3247390"/>
                  </a:cubicBezTo>
                  <a:lnTo>
                    <a:pt x="3397250" y="13970"/>
                  </a:lnTo>
                  <a:cubicBezTo>
                    <a:pt x="3395980" y="6350"/>
                    <a:pt x="3389630" y="0"/>
                    <a:pt x="3382010" y="1270"/>
                  </a:cubicBezTo>
                  <a:close/>
                </a:path>
              </a:pathLst>
            </a:custGeom>
            <a:blipFill>
              <a:blip r:embed="rId3"/>
              <a:stretch>
                <a:fillRect l="-9007" r="-53338" b="-11908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Freeform 5"/>
            <p:cNvSpPr/>
            <p:nvPr/>
          </p:nvSpPr>
          <p:spPr>
            <a:xfrm>
              <a:off x="-2540" y="172720"/>
              <a:ext cx="4295140" cy="4847590"/>
            </a:xfrm>
            <a:custGeom>
              <a:avLst/>
              <a:gdLst/>
              <a:ahLst/>
              <a:cxnLst/>
              <a:rect l="l" t="t" r="r" b="b"/>
              <a:pathLst>
                <a:path w="4295140" h="4847590">
                  <a:moveTo>
                    <a:pt x="3916680" y="127000"/>
                  </a:moveTo>
                  <a:cubicBezTo>
                    <a:pt x="3915410" y="119380"/>
                    <a:pt x="3909060" y="114300"/>
                    <a:pt x="3901440" y="114300"/>
                  </a:cubicBezTo>
                  <a:lnTo>
                    <a:pt x="3792220" y="123190"/>
                  </a:lnTo>
                  <a:lnTo>
                    <a:pt x="3792220" y="13970"/>
                  </a:lnTo>
                  <a:cubicBezTo>
                    <a:pt x="3792220" y="6350"/>
                    <a:pt x="3785870" y="0"/>
                    <a:pt x="3778250" y="0"/>
                  </a:cubicBez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480060" y="4425950"/>
                  </a:lnTo>
                  <a:lnTo>
                    <a:pt x="515620" y="4834890"/>
                  </a:lnTo>
                  <a:cubicBezTo>
                    <a:pt x="515620" y="4842510"/>
                    <a:pt x="523240" y="4847590"/>
                    <a:pt x="530860" y="4847590"/>
                  </a:cubicBezTo>
                  <a:lnTo>
                    <a:pt x="4282440" y="4525010"/>
                  </a:lnTo>
                  <a:cubicBezTo>
                    <a:pt x="4290060" y="4525010"/>
                    <a:pt x="4295140" y="4517390"/>
                    <a:pt x="4295140" y="4511040"/>
                  </a:cubicBezTo>
                  <a:lnTo>
                    <a:pt x="3916680" y="127000"/>
                  </a:lnTo>
                  <a:close/>
                  <a:moveTo>
                    <a:pt x="3581400" y="349250"/>
                  </a:moveTo>
                  <a:lnTo>
                    <a:pt x="3581400" y="3465830"/>
                  </a:lnTo>
                  <a:cubicBezTo>
                    <a:pt x="3581400" y="3473450"/>
                    <a:pt x="3575050" y="3479800"/>
                    <a:pt x="3567430" y="3479800"/>
                  </a:cubicBezTo>
                  <a:lnTo>
                    <a:pt x="571500" y="3479800"/>
                  </a:lnTo>
                  <a:lnTo>
                    <a:pt x="327660" y="642620"/>
                  </a:lnTo>
                  <a:cubicBezTo>
                    <a:pt x="327660" y="635000"/>
                    <a:pt x="332740" y="628650"/>
                    <a:pt x="340360" y="627380"/>
                  </a:cubicBezTo>
                  <a:lnTo>
                    <a:pt x="3581400" y="349250"/>
                  </a:lnTo>
                  <a:close/>
                  <a:moveTo>
                    <a:pt x="186690" y="205740"/>
                  </a:moveTo>
                  <a:lnTo>
                    <a:pt x="2835910" y="205740"/>
                  </a:lnTo>
                  <a:lnTo>
                    <a:pt x="172720" y="434340"/>
                  </a:lnTo>
                  <a:lnTo>
                    <a:pt x="172720" y="219710"/>
                  </a:lnTo>
                  <a:cubicBezTo>
                    <a:pt x="172720" y="212090"/>
                    <a:pt x="179070" y="205740"/>
                    <a:pt x="186690" y="205740"/>
                  </a:cubicBezTo>
                  <a:close/>
                  <a:moveTo>
                    <a:pt x="186690" y="3479800"/>
                  </a:moveTo>
                  <a:cubicBezTo>
                    <a:pt x="179070" y="3479800"/>
                    <a:pt x="172720" y="3473450"/>
                    <a:pt x="172720" y="3465830"/>
                  </a:cubicBezTo>
                  <a:lnTo>
                    <a:pt x="172720" y="854710"/>
                  </a:lnTo>
                  <a:lnTo>
                    <a:pt x="398780" y="3479800"/>
                  </a:lnTo>
                  <a:lnTo>
                    <a:pt x="186690" y="3479800"/>
                  </a:lnTo>
                  <a:close/>
                  <a:moveTo>
                    <a:pt x="3990340" y="3597910"/>
                  </a:moveTo>
                  <a:lnTo>
                    <a:pt x="3792220" y="3614419"/>
                  </a:lnTo>
                  <a:lnTo>
                    <a:pt x="3792220" y="1137919"/>
                  </a:lnTo>
                  <a:lnTo>
                    <a:pt x="4003040" y="3583940"/>
                  </a:lnTo>
                  <a:cubicBezTo>
                    <a:pt x="4003040" y="3591560"/>
                    <a:pt x="3997960" y="3597910"/>
                    <a:pt x="3990340" y="35979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72720" y="37846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13970" y="0"/>
                  </a:moveTo>
                  <a:lnTo>
                    <a:pt x="3395980" y="0"/>
                  </a:lnTo>
                  <a:cubicBezTo>
                    <a:pt x="3403600" y="0"/>
                    <a:pt x="3409950" y="6350"/>
                    <a:pt x="3409950" y="13970"/>
                  </a:cubicBezTo>
                  <a:lnTo>
                    <a:pt x="3409950" y="3260090"/>
                  </a:lnTo>
                  <a:cubicBezTo>
                    <a:pt x="3409950" y="3267710"/>
                    <a:pt x="3403600" y="3274060"/>
                    <a:pt x="3395980" y="3274060"/>
                  </a:cubicBezTo>
                  <a:lnTo>
                    <a:pt x="13970" y="3274060"/>
                  </a:lnTo>
                  <a:cubicBezTo>
                    <a:pt x="6350" y="3274060"/>
                    <a:pt x="0" y="3267710"/>
                    <a:pt x="0" y="3260090"/>
                  </a:cubicBezTo>
                  <a:lnTo>
                    <a:pt x="0" y="13970"/>
                  </a:lnTo>
                  <a:cubicBezTo>
                    <a:pt x="1270" y="6350"/>
                    <a:pt x="7620" y="0"/>
                    <a:pt x="13970" y="0"/>
                  </a:cubicBezTo>
                  <a:close/>
                </a:path>
              </a:pathLst>
            </a:custGeom>
            <a:blipFill>
              <a:blip r:embed="rId4"/>
              <a:stretch>
                <a:fillRect l="-22464" r="-27180" b="-3254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70" y="177800"/>
              <a:ext cx="4305300" cy="4842510"/>
            </a:xfrm>
            <a:custGeom>
              <a:avLst/>
              <a:gdLst/>
              <a:ahLst/>
              <a:cxnLst/>
              <a:rect l="l" t="t" r="r" b="b"/>
              <a:pathLst>
                <a:path w="4305300" h="4842510">
                  <a:moveTo>
                    <a:pt x="3810000" y="1483360"/>
                  </a:moveTo>
                  <a:lnTo>
                    <a:pt x="3991610" y="3581400"/>
                  </a:lnTo>
                  <a:cubicBezTo>
                    <a:pt x="3991610" y="3586480"/>
                    <a:pt x="3990340" y="3590290"/>
                    <a:pt x="3986530" y="3594100"/>
                  </a:cubicBezTo>
                  <a:lnTo>
                    <a:pt x="3990340" y="3594100"/>
                  </a:lnTo>
                  <a:cubicBezTo>
                    <a:pt x="3996690" y="3594100"/>
                    <a:pt x="4001770" y="3587750"/>
                    <a:pt x="4001770" y="3581400"/>
                  </a:cubicBezTo>
                  <a:lnTo>
                    <a:pt x="3810000" y="1380490"/>
                  </a:lnTo>
                  <a:lnTo>
                    <a:pt x="3810000" y="1483360"/>
                  </a:lnTo>
                  <a:close/>
                  <a:moveTo>
                    <a:pt x="3581400" y="209550"/>
                  </a:moveTo>
                  <a:cubicBezTo>
                    <a:pt x="3581400" y="209550"/>
                    <a:pt x="3578860" y="201930"/>
                    <a:pt x="3568700" y="200660"/>
                  </a:cubicBezTo>
                  <a:lnTo>
                    <a:pt x="173990" y="200660"/>
                  </a:lnTo>
                  <a:cubicBezTo>
                    <a:pt x="167640" y="200660"/>
                    <a:pt x="160020" y="203200"/>
                    <a:pt x="160020" y="210820"/>
                  </a:cubicBezTo>
                  <a:lnTo>
                    <a:pt x="162560" y="217170"/>
                  </a:lnTo>
                  <a:cubicBezTo>
                    <a:pt x="165100" y="213360"/>
                    <a:pt x="170180" y="212090"/>
                    <a:pt x="173990" y="212090"/>
                  </a:cubicBezTo>
                  <a:lnTo>
                    <a:pt x="3571240" y="212090"/>
                  </a:lnTo>
                  <a:lnTo>
                    <a:pt x="3571240" y="3463290"/>
                  </a:lnTo>
                  <a:cubicBezTo>
                    <a:pt x="3571240" y="3468370"/>
                    <a:pt x="3568700" y="3472180"/>
                    <a:pt x="3566160" y="3474720"/>
                  </a:cubicBezTo>
                  <a:lnTo>
                    <a:pt x="3569970" y="3474720"/>
                  </a:lnTo>
                  <a:cubicBezTo>
                    <a:pt x="3576320" y="3474720"/>
                    <a:pt x="3581400" y="3469640"/>
                    <a:pt x="3581400" y="3463290"/>
                  </a:cubicBezTo>
                  <a:lnTo>
                    <a:pt x="3581400" y="209550"/>
                  </a:lnTo>
                  <a:close/>
                  <a:moveTo>
                    <a:pt x="4296410" y="4518660"/>
                  </a:moveTo>
                  <a:lnTo>
                    <a:pt x="543560" y="4841240"/>
                  </a:lnTo>
                  <a:lnTo>
                    <a:pt x="529590" y="4842510"/>
                  </a:lnTo>
                  <a:lnTo>
                    <a:pt x="528320" y="4842510"/>
                  </a:lnTo>
                  <a:cubicBezTo>
                    <a:pt x="520700" y="4842510"/>
                    <a:pt x="514350" y="4837430"/>
                    <a:pt x="513080" y="4829810"/>
                  </a:cubicBezTo>
                  <a:lnTo>
                    <a:pt x="511810" y="4815840"/>
                  </a:lnTo>
                  <a:cubicBezTo>
                    <a:pt x="511810" y="4817110"/>
                    <a:pt x="513080" y="4819650"/>
                    <a:pt x="513080" y="4820920"/>
                  </a:cubicBezTo>
                  <a:lnTo>
                    <a:pt x="478790" y="4422140"/>
                  </a:lnTo>
                  <a:lnTo>
                    <a:pt x="13970" y="4422140"/>
                  </a:lnTo>
                  <a:cubicBezTo>
                    <a:pt x="6350" y="4422140"/>
                    <a:pt x="0" y="4415790"/>
                    <a:pt x="0" y="4408170"/>
                  </a:cubicBezTo>
                  <a:lnTo>
                    <a:pt x="0" y="8890"/>
                  </a:lnTo>
                  <a:cubicBezTo>
                    <a:pt x="0" y="5080"/>
                    <a:pt x="1270" y="2540"/>
                    <a:pt x="3810" y="0"/>
                  </a:cubicBezTo>
                  <a:lnTo>
                    <a:pt x="13970" y="8890"/>
                  </a:lnTo>
                  <a:lnTo>
                    <a:pt x="13970" y="4408170"/>
                  </a:lnTo>
                  <a:lnTo>
                    <a:pt x="3790950" y="4408170"/>
                  </a:lnTo>
                  <a:lnTo>
                    <a:pt x="3804920" y="4418330"/>
                  </a:lnTo>
                  <a:cubicBezTo>
                    <a:pt x="3802380" y="4420870"/>
                    <a:pt x="3799840" y="4422140"/>
                    <a:pt x="3796030" y="4422140"/>
                  </a:cubicBezTo>
                  <a:lnTo>
                    <a:pt x="491490" y="4422140"/>
                  </a:lnTo>
                  <a:lnTo>
                    <a:pt x="527050" y="4828540"/>
                  </a:lnTo>
                  <a:lnTo>
                    <a:pt x="4290060" y="4505960"/>
                  </a:lnTo>
                  <a:lnTo>
                    <a:pt x="4305300" y="4514850"/>
                  </a:lnTo>
                  <a:cubicBezTo>
                    <a:pt x="4302760" y="4517390"/>
                    <a:pt x="4300220" y="4518660"/>
                    <a:pt x="4296410" y="4518660"/>
                  </a:cubicBezTo>
                  <a:close/>
                </a:path>
              </a:pathLst>
            </a:custGeom>
            <a:solidFill>
              <a:srgbClr val="E2DAD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Freeform 8"/>
            <p:cNvSpPr/>
            <p:nvPr/>
          </p:nvSpPr>
          <p:spPr>
            <a:xfrm>
              <a:off x="5080" y="172720"/>
              <a:ext cx="4305300" cy="4519930"/>
            </a:xfrm>
            <a:custGeom>
              <a:avLst/>
              <a:gdLst/>
              <a:ahLst/>
              <a:cxnLst/>
              <a:rect l="l" t="t" r="r" b="b"/>
              <a:pathLst>
                <a:path w="4305300" h="4519930">
                  <a:moveTo>
                    <a:pt x="3573780" y="3478530"/>
                  </a:moveTo>
                  <a:cubicBezTo>
                    <a:pt x="3571240" y="3481070"/>
                    <a:pt x="3567430" y="3483610"/>
                    <a:pt x="3563620" y="3483610"/>
                  </a:cubicBezTo>
                  <a:lnTo>
                    <a:pt x="170180" y="3483610"/>
                  </a:lnTo>
                  <a:cubicBezTo>
                    <a:pt x="163830" y="3483610"/>
                    <a:pt x="160020" y="3479800"/>
                    <a:pt x="157480" y="3474720"/>
                  </a:cubicBezTo>
                  <a:cubicBezTo>
                    <a:pt x="154940" y="3472180"/>
                    <a:pt x="153670" y="3469640"/>
                    <a:pt x="153670" y="3465830"/>
                  </a:cubicBezTo>
                  <a:lnTo>
                    <a:pt x="153670" y="219710"/>
                  </a:lnTo>
                  <a:cubicBezTo>
                    <a:pt x="153670" y="215900"/>
                    <a:pt x="156210" y="212090"/>
                    <a:pt x="158750" y="209550"/>
                  </a:cubicBezTo>
                  <a:lnTo>
                    <a:pt x="167640" y="217170"/>
                  </a:lnTo>
                  <a:lnTo>
                    <a:pt x="167640" y="3465830"/>
                  </a:lnTo>
                  <a:cubicBezTo>
                    <a:pt x="167640" y="3467100"/>
                    <a:pt x="167640" y="3468370"/>
                    <a:pt x="168910" y="3469640"/>
                  </a:cubicBezTo>
                  <a:lnTo>
                    <a:pt x="3563620" y="3469640"/>
                  </a:lnTo>
                  <a:cubicBezTo>
                    <a:pt x="3564890" y="3469640"/>
                    <a:pt x="3566160" y="3468370"/>
                    <a:pt x="3567430" y="3468370"/>
                  </a:cubicBezTo>
                  <a:lnTo>
                    <a:pt x="3573780" y="3478530"/>
                  </a:lnTo>
                  <a:close/>
                  <a:moveTo>
                    <a:pt x="4305300" y="4508500"/>
                  </a:moveTo>
                  <a:cubicBezTo>
                    <a:pt x="4305300" y="4512310"/>
                    <a:pt x="4304030" y="4516120"/>
                    <a:pt x="4298950" y="4519930"/>
                  </a:cubicBezTo>
                  <a:lnTo>
                    <a:pt x="4283710" y="4511040"/>
                  </a:lnTo>
                  <a:lnTo>
                    <a:pt x="3907790" y="132080"/>
                  </a:lnTo>
                  <a:lnTo>
                    <a:pt x="3906520" y="124460"/>
                  </a:lnTo>
                  <a:cubicBezTo>
                    <a:pt x="3906520" y="124460"/>
                    <a:pt x="3906520" y="114300"/>
                    <a:pt x="3893820" y="114300"/>
                  </a:cubicBezTo>
                  <a:lnTo>
                    <a:pt x="3806190" y="121920"/>
                  </a:lnTo>
                  <a:lnTo>
                    <a:pt x="3806190" y="3604260"/>
                  </a:lnTo>
                  <a:lnTo>
                    <a:pt x="3982720" y="3589020"/>
                  </a:lnTo>
                  <a:cubicBezTo>
                    <a:pt x="3983990" y="3589020"/>
                    <a:pt x="3985260" y="3587750"/>
                    <a:pt x="3986530" y="3587750"/>
                  </a:cubicBezTo>
                  <a:lnTo>
                    <a:pt x="3992880" y="3595370"/>
                  </a:lnTo>
                  <a:cubicBezTo>
                    <a:pt x="3990340" y="3599180"/>
                    <a:pt x="3986530" y="3601720"/>
                    <a:pt x="3982720" y="3601720"/>
                  </a:cubicBezTo>
                  <a:lnTo>
                    <a:pt x="3806190" y="3616960"/>
                  </a:lnTo>
                  <a:lnTo>
                    <a:pt x="3806190" y="4413250"/>
                  </a:lnTo>
                  <a:cubicBezTo>
                    <a:pt x="3806190" y="4417060"/>
                    <a:pt x="3803650" y="4420871"/>
                    <a:pt x="3801110" y="4423410"/>
                  </a:cubicBezTo>
                  <a:lnTo>
                    <a:pt x="3785870" y="4413250"/>
                  </a:lnTo>
                  <a:lnTo>
                    <a:pt x="3785870" y="13970"/>
                  </a:lnTo>
                  <a:lnTo>
                    <a:pt x="8890" y="13970"/>
                  </a:lnTo>
                  <a:lnTo>
                    <a:pt x="0" y="5080"/>
                  </a:lnTo>
                  <a:cubicBezTo>
                    <a:pt x="2540" y="2540"/>
                    <a:pt x="6350" y="0"/>
                    <a:pt x="10160" y="0"/>
                  </a:cubicBezTo>
                  <a:lnTo>
                    <a:pt x="3792220" y="0"/>
                  </a:lnTo>
                  <a:cubicBezTo>
                    <a:pt x="3799840" y="0"/>
                    <a:pt x="3806190" y="6350"/>
                    <a:pt x="3806190" y="13970"/>
                  </a:cubicBezTo>
                  <a:lnTo>
                    <a:pt x="3806190" y="101600"/>
                  </a:lnTo>
                  <a:lnTo>
                    <a:pt x="3900170" y="92710"/>
                  </a:lnTo>
                  <a:cubicBezTo>
                    <a:pt x="3900170" y="92710"/>
                    <a:pt x="3923030" y="92710"/>
                    <a:pt x="3926840" y="109220"/>
                  </a:cubicBezTo>
                  <a:lnTo>
                    <a:pt x="3931920" y="171450"/>
                  </a:lnTo>
                  <a:lnTo>
                    <a:pt x="4305300" y="4508500"/>
                  </a:lnTo>
                  <a:close/>
                  <a:moveTo>
                    <a:pt x="3797300" y="15240"/>
                  </a:moveTo>
                  <a:cubicBezTo>
                    <a:pt x="3799840" y="17780"/>
                    <a:pt x="3802380" y="19050"/>
                    <a:pt x="3803650" y="21590"/>
                  </a:cubicBezTo>
                  <a:cubicBezTo>
                    <a:pt x="3802380" y="17780"/>
                    <a:pt x="3799840" y="16510"/>
                    <a:pt x="3797300" y="152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409951" y="0"/>
              <a:ext cx="274319" cy="1045210"/>
            </a:xfrm>
            <a:custGeom>
              <a:avLst/>
              <a:gdLst/>
              <a:ahLst/>
              <a:cxnLst/>
              <a:rect l="l" t="t" r="r" b="b"/>
              <a:pathLst>
                <a:path w="274319" h="1045210">
                  <a:moveTo>
                    <a:pt x="265429" y="966470"/>
                  </a:moveTo>
                  <a:cubicBezTo>
                    <a:pt x="270509" y="953770"/>
                    <a:pt x="273049" y="941070"/>
                    <a:pt x="274319" y="927100"/>
                  </a:cubicBezTo>
                  <a:lnTo>
                    <a:pt x="274319" y="762000"/>
                  </a:lnTo>
                  <a:lnTo>
                    <a:pt x="273049" y="762000"/>
                  </a:lnTo>
                  <a:lnTo>
                    <a:pt x="273049" y="369570"/>
                  </a:lnTo>
                  <a:cubicBezTo>
                    <a:pt x="269239" y="328930"/>
                    <a:pt x="217169" y="298450"/>
                    <a:pt x="184149" y="298450"/>
                  </a:cubicBezTo>
                  <a:lnTo>
                    <a:pt x="152399" y="298450"/>
                  </a:lnTo>
                  <a:cubicBezTo>
                    <a:pt x="102869" y="298450"/>
                    <a:pt x="63499" y="337820"/>
                    <a:pt x="63499" y="387350"/>
                  </a:cubicBezTo>
                  <a:lnTo>
                    <a:pt x="63499" y="852170"/>
                  </a:lnTo>
                  <a:lnTo>
                    <a:pt x="97789" y="852170"/>
                  </a:lnTo>
                  <a:lnTo>
                    <a:pt x="97789" y="387350"/>
                  </a:lnTo>
                  <a:cubicBezTo>
                    <a:pt x="97789" y="356870"/>
                    <a:pt x="121919" y="332740"/>
                    <a:pt x="152399" y="332740"/>
                  </a:cubicBezTo>
                  <a:lnTo>
                    <a:pt x="184149" y="332740"/>
                  </a:lnTo>
                  <a:cubicBezTo>
                    <a:pt x="210819" y="332740"/>
                    <a:pt x="237489" y="360680"/>
                    <a:pt x="238759" y="378460"/>
                  </a:cubicBezTo>
                  <a:lnTo>
                    <a:pt x="238759" y="924560"/>
                  </a:lnTo>
                  <a:cubicBezTo>
                    <a:pt x="238759" y="988060"/>
                    <a:pt x="184149" y="1010920"/>
                    <a:pt x="151129" y="1010920"/>
                  </a:cubicBezTo>
                  <a:lnTo>
                    <a:pt x="151129" y="1012190"/>
                  </a:lnTo>
                  <a:lnTo>
                    <a:pt x="109219" y="1012190"/>
                  </a:lnTo>
                  <a:cubicBezTo>
                    <a:pt x="62229" y="1012190"/>
                    <a:pt x="35559" y="974090"/>
                    <a:pt x="35559" y="927100"/>
                  </a:cubicBezTo>
                  <a:lnTo>
                    <a:pt x="35559" y="118110"/>
                  </a:lnTo>
                  <a:cubicBezTo>
                    <a:pt x="35559" y="71120"/>
                    <a:pt x="73659" y="33020"/>
                    <a:pt x="120649" y="33020"/>
                  </a:cubicBezTo>
                  <a:lnTo>
                    <a:pt x="161290" y="33020"/>
                  </a:lnTo>
                  <a:cubicBezTo>
                    <a:pt x="208280" y="33020"/>
                    <a:pt x="233680" y="74930"/>
                    <a:pt x="233680" y="121920"/>
                  </a:cubicBezTo>
                  <a:lnTo>
                    <a:pt x="233680" y="172720"/>
                  </a:lnTo>
                  <a:lnTo>
                    <a:pt x="265430" y="172720"/>
                  </a:lnTo>
                  <a:lnTo>
                    <a:pt x="266700" y="121920"/>
                  </a:lnTo>
                  <a:cubicBezTo>
                    <a:pt x="266700" y="57150"/>
                    <a:pt x="226060" y="0"/>
                    <a:pt x="160020" y="0"/>
                  </a:cubicBezTo>
                  <a:lnTo>
                    <a:pt x="119380" y="0"/>
                  </a:lnTo>
                  <a:cubicBezTo>
                    <a:pt x="53340" y="0"/>
                    <a:pt x="0" y="53340"/>
                    <a:pt x="0" y="119380"/>
                  </a:cubicBezTo>
                  <a:lnTo>
                    <a:pt x="0" y="925830"/>
                  </a:lnTo>
                  <a:cubicBezTo>
                    <a:pt x="0" y="991870"/>
                    <a:pt x="41910" y="1045210"/>
                    <a:pt x="107950" y="1045210"/>
                  </a:cubicBezTo>
                  <a:lnTo>
                    <a:pt x="152400" y="1045210"/>
                  </a:lnTo>
                  <a:cubicBezTo>
                    <a:pt x="181610" y="1045210"/>
                    <a:pt x="208280" y="1035050"/>
                    <a:pt x="228600" y="1017270"/>
                  </a:cubicBezTo>
                  <a:cubicBezTo>
                    <a:pt x="242570" y="1005840"/>
                    <a:pt x="254000" y="991870"/>
                    <a:pt x="261620" y="974090"/>
                  </a:cubicBezTo>
                  <a:cubicBezTo>
                    <a:pt x="262890" y="972820"/>
                    <a:pt x="262890" y="970280"/>
                    <a:pt x="264160" y="969010"/>
                  </a:cubicBezTo>
                  <a:cubicBezTo>
                    <a:pt x="265430" y="969010"/>
                    <a:pt x="265430" y="967740"/>
                    <a:pt x="265430" y="966470"/>
                  </a:cubicBezTo>
                  <a:close/>
                </a:path>
              </a:pathLst>
            </a:custGeom>
            <a:solidFill>
              <a:srgbClr val="A99D9D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415028" y="15240"/>
              <a:ext cx="266700" cy="1032510"/>
            </a:xfrm>
            <a:custGeom>
              <a:avLst/>
              <a:gdLst/>
              <a:ahLst/>
              <a:cxnLst/>
              <a:rect l="l" t="t" r="r" b="b"/>
              <a:pathLst>
                <a:path w="266700" h="1032510">
                  <a:moveTo>
                    <a:pt x="261622" y="749300"/>
                  </a:moveTo>
                  <a:lnTo>
                    <a:pt x="261622" y="723900"/>
                  </a:lnTo>
                  <a:cubicBezTo>
                    <a:pt x="259082" y="598170"/>
                    <a:pt x="257812" y="490220"/>
                    <a:pt x="256542" y="364490"/>
                  </a:cubicBezTo>
                  <a:lnTo>
                    <a:pt x="256542" y="358140"/>
                  </a:lnTo>
                  <a:lnTo>
                    <a:pt x="252732" y="359410"/>
                  </a:lnTo>
                  <a:lnTo>
                    <a:pt x="252732" y="364490"/>
                  </a:lnTo>
                  <a:lnTo>
                    <a:pt x="250192" y="521970"/>
                  </a:lnTo>
                  <a:lnTo>
                    <a:pt x="246382" y="695960"/>
                  </a:lnTo>
                  <a:lnTo>
                    <a:pt x="245112" y="745490"/>
                  </a:lnTo>
                  <a:lnTo>
                    <a:pt x="245112" y="750570"/>
                  </a:lnTo>
                  <a:lnTo>
                    <a:pt x="242572" y="872490"/>
                  </a:lnTo>
                  <a:cubicBezTo>
                    <a:pt x="242572" y="887730"/>
                    <a:pt x="242572" y="901700"/>
                    <a:pt x="241302" y="916940"/>
                  </a:cubicBezTo>
                  <a:cubicBezTo>
                    <a:pt x="240032" y="927100"/>
                    <a:pt x="238762" y="935990"/>
                    <a:pt x="234952" y="944880"/>
                  </a:cubicBezTo>
                  <a:cubicBezTo>
                    <a:pt x="232412" y="949960"/>
                    <a:pt x="231142" y="955040"/>
                    <a:pt x="227332" y="960120"/>
                  </a:cubicBezTo>
                  <a:cubicBezTo>
                    <a:pt x="218442" y="972820"/>
                    <a:pt x="207012" y="982980"/>
                    <a:pt x="193042" y="989330"/>
                  </a:cubicBezTo>
                  <a:cubicBezTo>
                    <a:pt x="182882" y="994410"/>
                    <a:pt x="162562" y="1000760"/>
                    <a:pt x="148592" y="1003300"/>
                  </a:cubicBezTo>
                  <a:lnTo>
                    <a:pt x="104142" y="1003300"/>
                  </a:lnTo>
                  <a:lnTo>
                    <a:pt x="90172" y="1002030"/>
                  </a:lnTo>
                  <a:cubicBezTo>
                    <a:pt x="85092" y="1000760"/>
                    <a:pt x="81281" y="999490"/>
                    <a:pt x="76202" y="998220"/>
                  </a:cubicBezTo>
                  <a:cubicBezTo>
                    <a:pt x="58422" y="991870"/>
                    <a:pt x="53342" y="980440"/>
                    <a:pt x="41911" y="963930"/>
                  </a:cubicBezTo>
                  <a:cubicBezTo>
                    <a:pt x="36831" y="955040"/>
                    <a:pt x="31752" y="947420"/>
                    <a:pt x="29211" y="937260"/>
                  </a:cubicBezTo>
                  <a:lnTo>
                    <a:pt x="26671" y="929640"/>
                  </a:lnTo>
                  <a:cubicBezTo>
                    <a:pt x="26671" y="927100"/>
                    <a:pt x="26671" y="925830"/>
                    <a:pt x="25401" y="923290"/>
                  </a:cubicBezTo>
                  <a:lnTo>
                    <a:pt x="24131" y="916940"/>
                  </a:lnTo>
                  <a:lnTo>
                    <a:pt x="24131" y="909320"/>
                  </a:lnTo>
                  <a:lnTo>
                    <a:pt x="22861" y="855980"/>
                  </a:lnTo>
                  <a:lnTo>
                    <a:pt x="21591" y="749300"/>
                  </a:lnTo>
                  <a:lnTo>
                    <a:pt x="17781" y="537210"/>
                  </a:lnTo>
                  <a:cubicBezTo>
                    <a:pt x="16511" y="466090"/>
                    <a:pt x="15241" y="394970"/>
                    <a:pt x="15241" y="325120"/>
                  </a:cubicBezTo>
                  <a:cubicBezTo>
                    <a:pt x="13971" y="254000"/>
                    <a:pt x="13971" y="182880"/>
                    <a:pt x="13971" y="111760"/>
                  </a:cubicBezTo>
                  <a:cubicBezTo>
                    <a:pt x="13971" y="104140"/>
                    <a:pt x="15241" y="91440"/>
                    <a:pt x="16511" y="81280"/>
                  </a:cubicBezTo>
                  <a:lnTo>
                    <a:pt x="21591" y="66040"/>
                  </a:lnTo>
                  <a:cubicBezTo>
                    <a:pt x="22861" y="60960"/>
                    <a:pt x="26671" y="55880"/>
                    <a:pt x="29211" y="52070"/>
                  </a:cubicBezTo>
                  <a:cubicBezTo>
                    <a:pt x="40641" y="33020"/>
                    <a:pt x="57151" y="17780"/>
                    <a:pt x="76201" y="8890"/>
                  </a:cubicBezTo>
                  <a:cubicBezTo>
                    <a:pt x="86361" y="5080"/>
                    <a:pt x="100331" y="1270"/>
                    <a:pt x="107951" y="1270"/>
                  </a:cubicBezTo>
                  <a:lnTo>
                    <a:pt x="114301" y="0"/>
                  </a:lnTo>
                  <a:lnTo>
                    <a:pt x="156211" y="0"/>
                  </a:lnTo>
                  <a:lnTo>
                    <a:pt x="109221" y="0"/>
                  </a:lnTo>
                  <a:cubicBezTo>
                    <a:pt x="95251" y="1270"/>
                    <a:pt x="81281" y="5080"/>
                    <a:pt x="68581" y="11430"/>
                  </a:cubicBezTo>
                  <a:cubicBezTo>
                    <a:pt x="43181" y="24130"/>
                    <a:pt x="22861" y="49530"/>
                    <a:pt x="15241" y="77470"/>
                  </a:cubicBezTo>
                  <a:cubicBezTo>
                    <a:pt x="11431" y="91440"/>
                    <a:pt x="11431" y="106680"/>
                    <a:pt x="10161" y="123190"/>
                  </a:cubicBezTo>
                  <a:lnTo>
                    <a:pt x="8891" y="171450"/>
                  </a:lnTo>
                  <a:lnTo>
                    <a:pt x="6350" y="365760"/>
                  </a:lnTo>
                  <a:cubicBezTo>
                    <a:pt x="5080" y="495300"/>
                    <a:pt x="1270" y="624840"/>
                    <a:pt x="1270" y="755650"/>
                  </a:cubicBezTo>
                  <a:lnTo>
                    <a:pt x="0" y="853440"/>
                  </a:lnTo>
                  <a:lnTo>
                    <a:pt x="0" y="901700"/>
                  </a:lnTo>
                  <a:cubicBezTo>
                    <a:pt x="0" y="918210"/>
                    <a:pt x="0" y="934720"/>
                    <a:pt x="6350" y="949960"/>
                  </a:cubicBezTo>
                  <a:cubicBezTo>
                    <a:pt x="16510" y="980440"/>
                    <a:pt x="27941" y="1007110"/>
                    <a:pt x="57150" y="1021080"/>
                  </a:cubicBezTo>
                  <a:cubicBezTo>
                    <a:pt x="71120" y="1027430"/>
                    <a:pt x="87630" y="1031240"/>
                    <a:pt x="104141" y="1032510"/>
                  </a:cubicBezTo>
                  <a:lnTo>
                    <a:pt x="151131" y="1032510"/>
                  </a:lnTo>
                  <a:cubicBezTo>
                    <a:pt x="182881" y="1031240"/>
                    <a:pt x="213361" y="1017270"/>
                    <a:pt x="234951" y="995680"/>
                  </a:cubicBezTo>
                  <a:cubicBezTo>
                    <a:pt x="246381" y="985520"/>
                    <a:pt x="254001" y="971550"/>
                    <a:pt x="259081" y="957580"/>
                  </a:cubicBezTo>
                  <a:cubicBezTo>
                    <a:pt x="264161" y="943610"/>
                    <a:pt x="266701" y="929640"/>
                    <a:pt x="266701" y="913130"/>
                  </a:cubicBezTo>
                  <a:lnTo>
                    <a:pt x="261621" y="749300"/>
                  </a:lnTo>
                  <a:close/>
                </a:path>
              </a:pathLst>
            </a:custGeom>
            <a:solidFill>
              <a:srgbClr val="E2DADA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1" name="Freeform 11"/>
          <p:cNvSpPr/>
          <p:nvPr/>
        </p:nvSpPr>
        <p:spPr>
          <a:xfrm rot="-847380">
            <a:off x="15187477" y="7217725"/>
            <a:ext cx="2038508" cy="1819369"/>
          </a:xfrm>
          <a:custGeom>
            <a:avLst/>
            <a:gdLst/>
            <a:ahLst/>
            <a:cxnLst/>
            <a:rect l="l" t="t" r="r" b="b"/>
            <a:pathLst>
              <a:path w="2038508" h="1819369">
                <a:moveTo>
                  <a:pt x="0" y="0"/>
                </a:moveTo>
                <a:lnTo>
                  <a:pt x="2038509" y="0"/>
                </a:lnTo>
                <a:lnTo>
                  <a:pt x="2038509" y="1819369"/>
                </a:lnTo>
                <a:lnTo>
                  <a:pt x="0" y="181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953960" flipH="1">
            <a:off x="16460552" y="1184250"/>
            <a:ext cx="1229399" cy="671559"/>
          </a:xfrm>
          <a:custGeom>
            <a:avLst/>
            <a:gdLst/>
            <a:ahLst/>
            <a:cxnLst/>
            <a:rect l="l" t="t" r="r" b="b"/>
            <a:pathLst>
              <a:path w="1229399" h="671559">
                <a:moveTo>
                  <a:pt x="1229399" y="0"/>
                </a:moveTo>
                <a:lnTo>
                  <a:pt x="0" y="0"/>
                </a:lnTo>
                <a:lnTo>
                  <a:pt x="0" y="671560"/>
                </a:lnTo>
                <a:lnTo>
                  <a:pt x="1229399" y="671560"/>
                </a:lnTo>
                <a:lnTo>
                  <a:pt x="122939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TextBox 13"/>
          <p:cNvSpPr txBox="1"/>
          <p:nvPr/>
        </p:nvSpPr>
        <p:spPr>
          <a:xfrm>
            <a:off x="1737177" y="1923798"/>
            <a:ext cx="7596792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pl-PL" sz="12959" dirty="0">
                <a:solidFill>
                  <a:srgbClr val="073064"/>
                </a:solidFill>
                <a:latin typeface="League Gothic"/>
              </a:rPr>
              <a:t>WARUNKI</a:t>
            </a:r>
            <a:endParaRPr lang="en-US" sz="12959" dirty="0">
              <a:solidFill>
                <a:srgbClr val="073064"/>
              </a:solidFill>
              <a:latin typeface="League Goth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37177" y="3544844"/>
            <a:ext cx="5511125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pl-PL" sz="12959" dirty="0">
                <a:solidFill>
                  <a:srgbClr val="F88932"/>
                </a:solidFill>
                <a:latin typeface="League Gothic"/>
              </a:rPr>
              <a:t>TECHNICZNE</a:t>
            </a:r>
            <a:endParaRPr lang="en-US" sz="12959" dirty="0">
              <a:solidFill>
                <a:srgbClr val="F88932"/>
              </a:solidFill>
              <a:latin typeface="League Gothic"/>
            </a:endParaRPr>
          </a:p>
        </p:txBody>
      </p:sp>
      <p:sp>
        <p:nvSpPr>
          <p:cNvPr id="15" name="Freeform 15"/>
          <p:cNvSpPr/>
          <p:nvPr/>
        </p:nvSpPr>
        <p:spPr>
          <a:xfrm rot="877148">
            <a:off x="9116317" y="3788027"/>
            <a:ext cx="1443901" cy="1192563"/>
          </a:xfrm>
          <a:custGeom>
            <a:avLst/>
            <a:gdLst/>
            <a:ahLst/>
            <a:cxnLst/>
            <a:rect l="l" t="t" r="r" b="b"/>
            <a:pathLst>
              <a:path w="1443901" h="1192563">
                <a:moveTo>
                  <a:pt x="0" y="0"/>
                </a:moveTo>
                <a:lnTo>
                  <a:pt x="1443902" y="0"/>
                </a:lnTo>
                <a:lnTo>
                  <a:pt x="1443902" y="1192563"/>
                </a:lnTo>
                <a:lnTo>
                  <a:pt x="0" y="1192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TextBox 16"/>
          <p:cNvSpPr txBox="1"/>
          <p:nvPr/>
        </p:nvSpPr>
        <p:spPr>
          <a:xfrm>
            <a:off x="1776104" y="5014875"/>
            <a:ext cx="7095249" cy="504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pl-PL" sz="2400" dirty="0">
                <a:solidFill>
                  <a:srgbClr val="073064"/>
                </a:solidFill>
                <a:latin typeface="Open Sans 1"/>
              </a:rPr>
              <a:t>Platforma </a:t>
            </a:r>
            <a:r>
              <a:rPr lang="pl-PL" sz="2400" dirty="0" err="1">
                <a:solidFill>
                  <a:srgbClr val="073064"/>
                </a:solidFill>
                <a:latin typeface="Open Sans 1"/>
              </a:rPr>
              <a:t>SingleRoom</a:t>
            </a:r>
            <a:r>
              <a:rPr lang="pl-PL" sz="2400" dirty="0">
                <a:solidFill>
                  <a:srgbClr val="073064"/>
                </a:solidFill>
                <a:latin typeface="Open Sans 1"/>
              </a:rPr>
              <a:t> zapewnia integralność i bezpieczeństwo poprzez zaawansowane środki, takie jak szyfrowanie SSL/TLS i systematyczne aktualizacje oprogramowania. Podkreślamy znaczenie bezpieczeństwa formalnego, obejmującego zarządzanie dostępem i audyty bezpieczeństwa. Polityki obejmują ochronę przed atakami </a:t>
            </a:r>
            <a:r>
              <a:rPr lang="pl-PL" sz="2400" dirty="0" err="1">
                <a:solidFill>
                  <a:srgbClr val="073064"/>
                </a:solidFill>
                <a:latin typeface="Open Sans 1"/>
              </a:rPr>
              <a:t>DDoS</a:t>
            </a:r>
            <a:r>
              <a:rPr lang="pl-PL" sz="2400" dirty="0">
                <a:solidFill>
                  <a:srgbClr val="073064"/>
                </a:solidFill>
                <a:latin typeface="Open Sans 1"/>
              </a:rPr>
              <a:t> poprzez firewall. Regularne sprawdzanie i dostosowywanie środków do zmieniających się warunków technologicznych utrzymuje ich efektywność.</a:t>
            </a:r>
            <a:endParaRPr lang="en-US" sz="2400" dirty="0">
              <a:solidFill>
                <a:srgbClr val="073064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90228">
            <a:off x="9939373" y="1310915"/>
            <a:ext cx="6738505" cy="7793631"/>
            <a:chOff x="0" y="0"/>
            <a:chExt cx="4428490" cy="5121910"/>
          </a:xfrm>
        </p:grpSpPr>
        <p:sp>
          <p:nvSpPr>
            <p:cNvPr id="4" name="Freeform 4"/>
            <p:cNvSpPr/>
            <p:nvPr/>
          </p:nvSpPr>
          <p:spPr>
            <a:xfrm>
              <a:off x="325120" y="509270"/>
              <a:ext cx="3675380" cy="3553460"/>
            </a:xfrm>
            <a:custGeom>
              <a:avLst/>
              <a:gdLst/>
              <a:ahLst/>
              <a:cxnLst/>
              <a:rect l="l" t="t" r="r" b="b"/>
              <a:pathLst>
                <a:path w="3675380" h="3553460">
                  <a:moveTo>
                    <a:pt x="3382010" y="1270"/>
                  </a:moveTo>
                  <a:lnTo>
                    <a:pt x="12700" y="290830"/>
                  </a:lnTo>
                  <a:cubicBezTo>
                    <a:pt x="5080" y="290830"/>
                    <a:pt x="0" y="298450"/>
                    <a:pt x="0" y="306070"/>
                  </a:cubicBezTo>
                  <a:lnTo>
                    <a:pt x="278130" y="3540760"/>
                  </a:lnTo>
                  <a:cubicBezTo>
                    <a:pt x="279400" y="3548380"/>
                    <a:pt x="285750" y="3553460"/>
                    <a:pt x="293370" y="3553460"/>
                  </a:cubicBezTo>
                  <a:lnTo>
                    <a:pt x="3662680" y="3262630"/>
                  </a:lnTo>
                  <a:cubicBezTo>
                    <a:pt x="3670300" y="3261360"/>
                    <a:pt x="3675380" y="3255010"/>
                    <a:pt x="3675380" y="3247390"/>
                  </a:cubicBezTo>
                  <a:lnTo>
                    <a:pt x="3397250" y="13970"/>
                  </a:lnTo>
                  <a:cubicBezTo>
                    <a:pt x="3395980" y="6350"/>
                    <a:pt x="3389630" y="0"/>
                    <a:pt x="3382010" y="1270"/>
                  </a:cubicBezTo>
                  <a:close/>
                </a:path>
              </a:pathLst>
            </a:custGeom>
            <a:blipFill>
              <a:blip r:embed="rId3"/>
              <a:stretch>
                <a:fillRect l="-9007" r="-53338" b="-11908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Freeform 5"/>
            <p:cNvSpPr/>
            <p:nvPr/>
          </p:nvSpPr>
          <p:spPr>
            <a:xfrm>
              <a:off x="-2540" y="172720"/>
              <a:ext cx="4295140" cy="4847590"/>
            </a:xfrm>
            <a:custGeom>
              <a:avLst/>
              <a:gdLst/>
              <a:ahLst/>
              <a:cxnLst/>
              <a:rect l="l" t="t" r="r" b="b"/>
              <a:pathLst>
                <a:path w="4295140" h="4847590">
                  <a:moveTo>
                    <a:pt x="3916680" y="127000"/>
                  </a:moveTo>
                  <a:cubicBezTo>
                    <a:pt x="3915410" y="119380"/>
                    <a:pt x="3909060" y="114300"/>
                    <a:pt x="3901440" y="114300"/>
                  </a:cubicBezTo>
                  <a:lnTo>
                    <a:pt x="3792220" y="123190"/>
                  </a:lnTo>
                  <a:lnTo>
                    <a:pt x="3792220" y="13970"/>
                  </a:lnTo>
                  <a:cubicBezTo>
                    <a:pt x="3792220" y="6350"/>
                    <a:pt x="3785870" y="0"/>
                    <a:pt x="3778250" y="0"/>
                  </a:cubicBez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480060" y="4425950"/>
                  </a:lnTo>
                  <a:lnTo>
                    <a:pt x="515620" y="4834890"/>
                  </a:lnTo>
                  <a:cubicBezTo>
                    <a:pt x="515620" y="4842510"/>
                    <a:pt x="523240" y="4847590"/>
                    <a:pt x="530860" y="4847590"/>
                  </a:cubicBezTo>
                  <a:lnTo>
                    <a:pt x="4282440" y="4525010"/>
                  </a:lnTo>
                  <a:cubicBezTo>
                    <a:pt x="4290060" y="4525010"/>
                    <a:pt x="4295140" y="4517390"/>
                    <a:pt x="4295140" y="4511040"/>
                  </a:cubicBezTo>
                  <a:lnTo>
                    <a:pt x="3916680" y="127000"/>
                  </a:lnTo>
                  <a:close/>
                  <a:moveTo>
                    <a:pt x="3581400" y="349250"/>
                  </a:moveTo>
                  <a:lnTo>
                    <a:pt x="3581400" y="3465830"/>
                  </a:lnTo>
                  <a:cubicBezTo>
                    <a:pt x="3581400" y="3473450"/>
                    <a:pt x="3575050" y="3479800"/>
                    <a:pt x="3567430" y="3479800"/>
                  </a:cubicBezTo>
                  <a:lnTo>
                    <a:pt x="571500" y="3479800"/>
                  </a:lnTo>
                  <a:lnTo>
                    <a:pt x="327660" y="642620"/>
                  </a:lnTo>
                  <a:cubicBezTo>
                    <a:pt x="327660" y="635000"/>
                    <a:pt x="332740" y="628650"/>
                    <a:pt x="340360" y="627380"/>
                  </a:cubicBezTo>
                  <a:lnTo>
                    <a:pt x="3581400" y="349250"/>
                  </a:lnTo>
                  <a:close/>
                  <a:moveTo>
                    <a:pt x="186690" y="205740"/>
                  </a:moveTo>
                  <a:lnTo>
                    <a:pt x="2835910" y="205740"/>
                  </a:lnTo>
                  <a:lnTo>
                    <a:pt x="172720" y="434340"/>
                  </a:lnTo>
                  <a:lnTo>
                    <a:pt x="172720" y="219710"/>
                  </a:lnTo>
                  <a:cubicBezTo>
                    <a:pt x="172720" y="212090"/>
                    <a:pt x="179070" y="205740"/>
                    <a:pt x="186690" y="205740"/>
                  </a:cubicBezTo>
                  <a:close/>
                  <a:moveTo>
                    <a:pt x="186690" y="3479800"/>
                  </a:moveTo>
                  <a:cubicBezTo>
                    <a:pt x="179070" y="3479800"/>
                    <a:pt x="172720" y="3473450"/>
                    <a:pt x="172720" y="3465830"/>
                  </a:cubicBezTo>
                  <a:lnTo>
                    <a:pt x="172720" y="854710"/>
                  </a:lnTo>
                  <a:lnTo>
                    <a:pt x="398780" y="3479800"/>
                  </a:lnTo>
                  <a:lnTo>
                    <a:pt x="186690" y="3479800"/>
                  </a:lnTo>
                  <a:close/>
                  <a:moveTo>
                    <a:pt x="3990340" y="3597910"/>
                  </a:moveTo>
                  <a:lnTo>
                    <a:pt x="3792220" y="3614419"/>
                  </a:lnTo>
                  <a:lnTo>
                    <a:pt x="3792220" y="1137919"/>
                  </a:lnTo>
                  <a:lnTo>
                    <a:pt x="4003040" y="3583940"/>
                  </a:lnTo>
                  <a:cubicBezTo>
                    <a:pt x="4003040" y="3591560"/>
                    <a:pt x="3997960" y="3597910"/>
                    <a:pt x="3990340" y="35979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72720" y="37846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13970" y="0"/>
                  </a:moveTo>
                  <a:lnTo>
                    <a:pt x="3395980" y="0"/>
                  </a:lnTo>
                  <a:cubicBezTo>
                    <a:pt x="3403600" y="0"/>
                    <a:pt x="3409950" y="6350"/>
                    <a:pt x="3409950" y="13970"/>
                  </a:cubicBezTo>
                  <a:lnTo>
                    <a:pt x="3409950" y="3260090"/>
                  </a:lnTo>
                  <a:cubicBezTo>
                    <a:pt x="3409950" y="3267710"/>
                    <a:pt x="3403600" y="3274060"/>
                    <a:pt x="3395980" y="3274060"/>
                  </a:cubicBezTo>
                  <a:lnTo>
                    <a:pt x="13970" y="3274060"/>
                  </a:lnTo>
                  <a:cubicBezTo>
                    <a:pt x="6350" y="3274060"/>
                    <a:pt x="0" y="3267710"/>
                    <a:pt x="0" y="3260090"/>
                  </a:cubicBezTo>
                  <a:lnTo>
                    <a:pt x="0" y="13970"/>
                  </a:lnTo>
                  <a:cubicBezTo>
                    <a:pt x="1270" y="6350"/>
                    <a:pt x="7620" y="0"/>
                    <a:pt x="13970" y="0"/>
                  </a:cubicBezTo>
                  <a:close/>
                </a:path>
              </a:pathLst>
            </a:custGeom>
            <a:blipFill>
              <a:blip r:embed="rId4"/>
              <a:stretch>
                <a:fillRect l="-22464" r="-27180" b="-3254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70" y="177800"/>
              <a:ext cx="4305300" cy="4842510"/>
            </a:xfrm>
            <a:custGeom>
              <a:avLst/>
              <a:gdLst/>
              <a:ahLst/>
              <a:cxnLst/>
              <a:rect l="l" t="t" r="r" b="b"/>
              <a:pathLst>
                <a:path w="4305300" h="4842510">
                  <a:moveTo>
                    <a:pt x="3810000" y="1483360"/>
                  </a:moveTo>
                  <a:lnTo>
                    <a:pt x="3991610" y="3581400"/>
                  </a:lnTo>
                  <a:cubicBezTo>
                    <a:pt x="3991610" y="3586480"/>
                    <a:pt x="3990340" y="3590290"/>
                    <a:pt x="3986530" y="3594100"/>
                  </a:cubicBezTo>
                  <a:lnTo>
                    <a:pt x="3990340" y="3594100"/>
                  </a:lnTo>
                  <a:cubicBezTo>
                    <a:pt x="3996690" y="3594100"/>
                    <a:pt x="4001770" y="3587750"/>
                    <a:pt x="4001770" y="3581400"/>
                  </a:cubicBezTo>
                  <a:lnTo>
                    <a:pt x="3810000" y="1380490"/>
                  </a:lnTo>
                  <a:lnTo>
                    <a:pt x="3810000" y="1483360"/>
                  </a:lnTo>
                  <a:close/>
                  <a:moveTo>
                    <a:pt x="3581400" y="209550"/>
                  </a:moveTo>
                  <a:cubicBezTo>
                    <a:pt x="3581400" y="209550"/>
                    <a:pt x="3578860" y="201930"/>
                    <a:pt x="3568700" y="200660"/>
                  </a:cubicBezTo>
                  <a:lnTo>
                    <a:pt x="173990" y="200660"/>
                  </a:lnTo>
                  <a:cubicBezTo>
                    <a:pt x="167640" y="200660"/>
                    <a:pt x="160020" y="203200"/>
                    <a:pt x="160020" y="210820"/>
                  </a:cubicBezTo>
                  <a:lnTo>
                    <a:pt x="162560" y="217170"/>
                  </a:lnTo>
                  <a:cubicBezTo>
                    <a:pt x="165100" y="213360"/>
                    <a:pt x="170180" y="212090"/>
                    <a:pt x="173990" y="212090"/>
                  </a:cubicBezTo>
                  <a:lnTo>
                    <a:pt x="3571240" y="212090"/>
                  </a:lnTo>
                  <a:lnTo>
                    <a:pt x="3571240" y="3463290"/>
                  </a:lnTo>
                  <a:cubicBezTo>
                    <a:pt x="3571240" y="3468370"/>
                    <a:pt x="3568700" y="3472180"/>
                    <a:pt x="3566160" y="3474720"/>
                  </a:cubicBezTo>
                  <a:lnTo>
                    <a:pt x="3569970" y="3474720"/>
                  </a:lnTo>
                  <a:cubicBezTo>
                    <a:pt x="3576320" y="3474720"/>
                    <a:pt x="3581400" y="3469640"/>
                    <a:pt x="3581400" y="3463290"/>
                  </a:cubicBezTo>
                  <a:lnTo>
                    <a:pt x="3581400" y="209550"/>
                  </a:lnTo>
                  <a:close/>
                  <a:moveTo>
                    <a:pt x="4296410" y="4518660"/>
                  </a:moveTo>
                  <a:lnTo>
                    <a:pt x="543560" y="4841240"/>
                  </a:lnTo>
                  <a:lnTo>
                    <a:pt x="529590" y="4842510"/>
                  </a:lnTo>
                  <a:lnTo>
                    <a:pt x="528320" y="4842510"/>
                  </a:lnTo>
                  <a:cubicBezTo>
                    <a:pt x="520700" y="4842510"/>
                    <a:pt x="514350" y="4837430"/>
                    <a:pt x="513080" y="4829810"/>
                  </a:cubicBezTo>
                  <a:lnTo>
                    <a:pt x="511810" y="4815840"/>
                  </a:lnTo>
                  <a:cubicBezTo>
                    <a:pt x="511810" y="4817110"/>
                    <a:pt x="513080" y="4819650"/>
                    <a:pt x="513080" y="4820920"/>
                  </a:cubicBezTo>
                  <a:lnTo>
                    <a:pt x="478790" y="4422140"/>
                  </a:lnTo>
                  <a:lnTo>
                    <a:pt x="13970" y="4422140"/>
                  </a:lnTo>
                  <a:cubicBezTo>
                    <a:pt x="6350" y="4422140"/>
                    <a:pt x="0" y="4415790"/>
                    <a:pt x="0" y="4408170"/>
                  </a:cubicBezTo>
                  <a:lnTo>
                    <a:pt x="0" y="8890"/>
                  </a:lnTo>
                  <a:cubicBezTo>
                    <a:pt x="0" y="5080"/>
                    <a:pt x="1270" y="2540"/>
                    <a:pt x="3810" y="0"/>
                  </a:cubicBezTo>
                  <a:lnTo>
                    <a:pt x="13970" y="8890"/>
                  </a:lnTo>
                  <a:lnTo>
                    <a:pt x="13970" y="4408170"/>
                  </a:lnTo>
                  <a:lnTo>
                    <a:pt x="3790950" y="4408170"/>
                  </a:lnTo>
                  <a:lnTo>
                    <a:pt x="3804920" y="4418330"/>
                  </a:lnTo>
                  <a:cubicBezTo>
                    <a:pt x="3802380" y="4420870"/>
                    <a:pt x="3799840" y="4422140"/>
                    <a:pt x="3796030" y="4422140"/>
                  </a:cubicBezTo>
                  <a:lnTo>
                    <a:pt x="491490" y="4422140"/>
                  </a:lnTo>
                  <a:lnTo>
                    <a:pt x="527050" y="4828540"/>
                  </a:lnTo>
                  <a:lnTo>
                    <a:pt x="4290060" y="4505960"/>
                  </a:lnTo>
                  <a:lnTo>
                    <a:pt x="4305300" y="4514850"/>
                  </a:lnTo>
                  <a:cubicBezTo>
                    <a:pt x="4302760" y="4517390"/>
                    <a:pt x="4300220" y="4518660"/>
                    <a:pt x="4296410" y="4518660"/>
                  </a:cubicBezTo>
                  <a:close/>
                </a:path>
              </a:pathLst>
            </a:custGeom>
            <a:solidFill>
              <a:srgbClr val="E2DAD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Freeform 8"/>
            <p:cNvSpPr/>
            <p:nvPr/>
          </p:nvSpPr>
          <p:spPr>
            <a:xfrm>
              <a:off x="5080" y="172720"/>
              <a:ext cx="4305300" cy="4519930"/>
            </a:xfrm>
            <a:custGeom>
              <a:avLst/>
              <a:gdLst/>
              <a:ahLst/>
              <a:cxnLst/>
              <a:rect l="l" t="t" r="r" b="b"/>
              <a:pathLst>
                <a:path w="4305300" h="4519930">
                  <a:moveTo>
                    <a:pt x="3573780" y="3478530"/>
                  </a:moveTo>
                  <a:cubicBezTo>
                    <a:pt x="3571240" y="3481070"/>
                    <a:pt x="3567430" y="3483610"/>
                    <a:pt x="3563620" y="3483610"/>
                  </a:cubicBezTo>
                  <a:lnTo>
                    <a:pt x="170180" y="3483610"/>
                  </a:lnTo>
                  <a:cubicBezTo>
                    <a:pt x="163830" y="3483610"/>
                    <a:pt x="160020" y="3479800"/>
                    <a:pt x="157480" y="3474720"/>
                  </a:cubicBezTo>
                  <a:cubicBezTo>
                    <a:pt x="154940" y="3472180"/>
                    <a:pt x="153670" y="3469640"/>
                    <a:pt x="153670" y="3465830"/>
                  </a:cubicBezTo>
                  <a:lnTo>
                    <a:pt x="153670" y="219710"/>
                  </a:lnTo>
                  <a:cubicBezTo>
                    <a:pt x="153670" y="215900"/>
                    <a:pt x="156210" y="212090"/>
                    <a:pt x="158750" y="209550"/>
                  </a:cubicBezTo>
                  <a:lnTo>
                    <a:pt x="167640" y="217170"/>
                  </a:lnTo>
                  <a:lnTo>
                    <a:pt x="167640" y="3465830"/>
                  </a:lnTo>
                  <a:cubicBezTo>
                    <a:pt x="167640" y="3467100"/>
                    <a:pt x="167640" y="3468370"/>
                    <a:pt x="168910" y="3469640"/>
                  </a:cubicBezTo>
                  <a:lnTo>
                    <a:pt x="3563620" y="3469640"/>
                  </a:lnTo>
                  <a:cubicBezTo>
                    <a:pt x="3564890" y="3469640"/>
                    <a:pt x="3566160" y="3468370"/>
                    <a:pt x="3567430" y="3468370"/>
                  </a:cubicBezTo>
                  <a:lnTo>
                    <a:pt x="3573780" y="3478530"/>
                  </a:lnTo>
                  <a:close/>
                  <a:moveTo>
                    <a:pt x="4305300" y="4508500"/>
                  </a:moveTo>
                  <a:cubicBezTo>
                    <a:pt x="4305300" y="4512310"/>
                    <a:pt x="4304030" y="4516120"/>
                    <a:pt x="4298950" y="4519930"/>
                  </a:cubicBezTo>
                  <a:lnTo>
                    <a:pt x="4283710" y="4511040"/>
                  </a:lnTo>
                  <a:lnTo>
                    <a:pt x="3907790" y="132080"/>
                  </a:lnTo>
                  <a:lnTo>
                    <a:pt x="3906520" y="124460"/>
                  </a:lnTo>
                  <a:cubicBezTo>
                    <a:pt x="3906520" y="124460"/>
                    <a:pt x="3906520" y="114300"/>
                    <a:pt x="3893820" y="114300"/>
                  </a:cubicBezTo>
                  <a:lnTo>
                    <a:pt x="3806190" y="121920"/>
                  </a:lnTo>
                  <a:lnTo>
                    <a:pt x="3806190" y="3604260"/>
                  </a:lnTo>
                  <a:lnTo>
                    <a:pt x="3982720" y="3589020"/>
                  </a:lnTo>
                  <a:cubicBezTo>
                    <a:pt x="3983990" y="3589020"/>
                    <a:pt x="3985260" y="3587750"/>
                    <a:pt x="3986530" y="3587750"/>
                  </a:cubicBezTo>
                  <a:lnTo>
                    <a:pt x="3992880" y="3595370"/>
                  </a:lnTo>
                  <a:cubicBezTo>
                    <a:pt x="3990340" y="3599180"/>
                    <a:pt x="3986530" y="3601720"/>
                    <a:pt x="3982720" y="3601720"/>
                  </a:cubicBezTo>
                  <a:lnTo>
                    <a:pt x="3806190" y="3616960"/>
                  </a:lnTo>
                  <a:lnTo>
                    <a:pt x="3806190" y="4413250"/>
                  </a:lnTo>
                  <a:cubicBezTo>
                    <a:pt x="3806190" y="4417060"/>
                    <a:pt x="3803650" y="4420871"/>
                    <a:pt x="3801110" y="4423410"/>
                  </a:cubicBezTo>
                  <a:lnTo>
                    <a:pt x="3785870" y="4413250"/>
                  </a:lnTo>
                  <a:lnTo>
                    <a:pt x="3785870" y="13970"/>
                  </a:lnTo>
                  <a:lnTo>
                    <a:pt x="8890" y="13970"/>
                  </a:lnTo>
                  <a:lnTo>
                    <a:pt x="0" y="5080"/>
                  </a:lnTo>
                  <a:cubicBezTo>
                    <a:pt x="2540" y="2540"/>
                    <a:pt x="6350" y="0"/>
                    <a:pt x="10160" y="0"/>
                  </a:cubicBezTo>
                  <a:lnTo>
                    <a:pt x="3792220" y="0"/>
                  </a:lnTo>
                  <a:cubicBezTo>
                    <a:pt x="3799840" y="0"/>
                    <a:pt x="3806190" y="6350"/>
                    <a:pt x="3806190" y="13970"/>
                  </a:cubicBezTo>
                  <a:lnTo>
                    <a:pt x="3806190" y="101600"/>
                  </a:lnTo>
                  <a:lnTo>
                    <a:pt x="3900170" y="92710"/>
                  </a:lnTo>
                  <a:cubicBezTo>
                    <a:pt x="3900170" y="92710"/>
                    <a:pt x="3923030" y="92710"/>
                    <a:pt x="3926840" y="109220"/>
                  </a:cubicBezTo>
                  <a:lnTo>
                    <a:pt x="3931920" y="171450"/>
                  </a:lnTo>
                  <a:lnTo>
                    <a:pt x="4305300" y="4508500"/>
                  </a:lnTo>
                  <a:close/>
                  <a:moveTo>
                    <a:pt x="3797300" y="15240"/>
                  </a:moveTo>
                  <a:cubicBezTo>
                    <a:pt x="3799840" y="17780"/>
                    <a:pt x="3802380" y="19050"/>
                    <a:pt x="3803650" y="21590"/>
                  </a:cubicBezTo>
                  <a:cubicBezTo>
                    <a:pt x="3802380" y="17780"/>
                    <a:pt x="3799840" y="16510"/>
                    <a:pt x="3797300" y="152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409951" y="0"/>
              <a:ext cx="274319" cy="1045210"/>
            </a:xfrm>
            <a:custGeom>
              <a:avLst/>
              <a:gdLst/>
              <a:ahLst/>
              <a:cxnLst/>
              <a:rect l="l" t="t" r="r" b="b"/>
              <a:pathLst>
                <a:path w="274319" h="1045210">
                  <a:moveTo>
                    <a:pt x="265429" y="966470"/>
                  </a:moveTo>
                  <a:cubicBezTo>
                    <a:pt x="270509" y="953770"/>
                    <a:pt x="273049" y="941070"/>
                    <a:pt x="274319" y="927100"/>
                  </a:cubicBezTo>
                  <a:lnTo>
                    <a:pt x="274319" y="762000"/>
                  </a:lnTo>
                  <a:lnTo>
                    <a:pt x="273049" y="762000"/>
                  </a:lnTo>
                  <a:lnTo>
                    <a:pt x="273049" y="369570"/>
                  </a:lnTo>
                  <a:cubicBezTo>
                    <a:pt x="269239" y="328930"/>
                    <a:pt x="217169" y="298450"/>
                    <a:pt x="184149" y="298450"/>
                  </a:cubicBezTo>
                  <a:lnTo>
                    <a:pt x="152399" y="298450"/>
                  </a:lnTo>
                  <a:cubicBezTo>
                    <a:pt x="102869" y="298450"/>
                    <a:pt x="63499" y="337820"/>
                    <a:pt x="63499" y="387350"/>
                  </a:cubicBezTo>
                  <a:lnTo>
                    <a:pt x="63499" y="852170"/>
                  </a:lnTo>
                  <a:lnTo>
                    <a:pt x="97789" y="852170"/>
                  </a:lnTo>
                  <a:lnTo>
                    <a:pt x="97789" y="387350"/>
                  </a:lnTo>
                  <a:cubicBezTo>
                    <a:pt x="97789" y="356870"/>
                    <a:pt x="121919" y="332740"/>
                    <a:pt x="152399" y="332740"/>
                  </a:cubicBezTo>
                  <a:lnTo>
                    <a:pt x="184149" y="332740"/>
                  </a:lnTo>
                  <a:cubicBezTo>
                    <a:pt x="210819" y="332740"/>
                    <a:pt x="237489" y="360680"/>
                    <a:pt x="238759" y="378460"/>
                  </a:cubicBezTo>
                  <a:lnTo>
                    <a:pt x="238759" y="924560"/>
                  </a:lnTo>
                  <a:cubicBezTo>
                    <a:pt x="238759" y="988060"/>
                    <a:pt x="184149" y="1010920"/>
                    <a:pt x="151129" y="1010920"/>
                  </a:cubicBezTo>
                  <a:lnTo>
                    <a:pt x="151129" y="1012190"/>
                  </a:lnTo>
                  <a:lnTo>
                    <a:pt x="109219" y="1012190"/>
                  </a:lnTo>
                  <a:cubicBezTo>
                    <a:pt x="62229" y="1012190"/>
                    <a:pt x="35559" y="974090"/>
                    <a:pt x="35559" y="927100"/>
                  </a:cubicBezTo>
                  <a:lnTo>
                    <a:pt x="35559" y="118110"/>
                  </a:lnTo>
                  <a:cubicBezTo>
                    <a:pt x="35559" y="71120"/>
                    <a:pt x="73659" y="33020"/>
                    <a:pt x="120649" y="33020"/>
                  </a:cubicBezTo>
                  <a:lnTo>
                    <a:pt x="161290" y="33020"/>
                  </a:lnTo>
                  <a:cubicBezTo>
                    <a:pt x="208280" y="33020"/>
                    <a:pt x="233680" y="74930"/>
                    <a:pt x="233680" y="121920"/>
                  </a:cubicBezTo>
                  <a:lnTo>
                    <a:pt x="233680" y="172720"/>
                  </a:lnTo>
                  <a:lnTo>
                    <a:pt x="265430" y="172720"/>
                  </a:lnTo>
                  <a:lnTo>
                    <a:pt x="266700" y="121920"/>
                  </a:lnTo>
                  <a:cubicBezTo>
                    <a:pt x="266700" y="57150"/>
                    <a:pt x="226060" y="0"/>
                    <a:pt x="160020" y="0"/>
                  </a:cubicBezTo>
                  <a:lnTo>
                    <a:pt x="119380" y="0"/>
                  </a:lnTo>
                  <a:cubicBezTo>
                    <a:pt x="53340" y="0"/>
                    <a:pt x="0" y="53340"/>
                    <a:pt x="0" y="119380"/>
                  </a:cubicBezTo>
                  <a:lnTo>
                    <a:pt x="0" y="925830"/>
                  </a:lnTo>
                  <a:cubicBezTo>
                    <a:pt x="0" y="991870"/>
                    <a:pt x="41910" y="1045210"/>
                    <a:pt x="107950" y="1045210"/>
                  </a:cubicBezTo>
                  <a:lnTo>
                    <a:pt x="152400" y="1045210"/>
                  </a:lnTo>
                  <a:cubicBezTo>
                    <a:pt x="181610" y="1045210"/>
                    <a:pt x="208280" y="1035050"/>
                    <a:pt x="228600" y="1017270"/>
                  </a:cubicBezTo>
                  <a:cubicBezTo>
                    <a:pt x="242570" y="1005840"/>
                    <a:pt x="254000" y="991870"/>
                    <a:pt x="261620" y="974090"/>
                  </a:cubicBezTo>
                  <a:cubicBezTo>
                    <a:pt x="262890" y="972820"/>
                    <a:pt x="262890" y="970280"/>
                    <a:pt x="264160" y="969010"/>
                  </a:cubicBezTo>
                  <a:cubicBezTo>
                    <a:pt x="265430" y="969010"/>
                    <a:pt x="265430" y="967740"/>
                    <a:pt x="265430" y="966470"/>
                  </a:cubicBezTo>
                  <a:close/>
                </a:path>
              </a:pathLst>
            </a:custGeom>
            <a:solidFill>
              <a:srgbClr val="A99D9D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415028" y="15240"/>
              <a:ext cx="266700" cy="1032510"/>
            </a:xfrm>
            <a:custGeom>
              <a:avLst/>
              <a:gdLst/>
              <a:ahLst/>
              <a:cxnLst/>
              <a:rect l="l" t="t" r="r" b="b"/>
              <a:pathLst>
                <a:path w="266700" h="1032510">
                  <a:moveTo>
                    <a:pt x="261622" y="749300"/>
                  </a:moveTo>
                  <a:lnTo>
                    <a:pt x="261622" y="723900"/>
                  </a:lnTo>
                  <a:cubicBezTo>
                    <a:pt x="259082" y="598170"/>
                    <a:pt x="257812" y="490220"/>
                    <a:pt x="256542" y="364490"/>
                  </a:cubicBezTo>
                  <a:lnTo>
                    <a:pt x="256542" y="358140"/>
                  </a:lnTo>
                  <a:lnTo>
                    <a:pt x="252732" y="359410"/>
                  </a:lnTo>
                  <a:lnTo>
                    <a:pt x="252732" y="364490"/>
                  </a:lnTo>
                  <a:lnTo>
                    <a:pt x="250192" y="521970"/>
                  </a:lnTo>
                  <a:lnTo>
                    <a:pt x="246382" y="695960"/>
                  </a:lnTo>
                  <a:lnTo>
                    <a:pt x="245112" y="745490"/>
                  </a:lnTo>
                  <a:lnTo>
                    <a:pt x="245112" y="750570"/>
                  </a:lnTo>
                  <a:lnTo>
                    <a:pt x="242572" y="872490"/>
                  </a:lnTo>
                  <a:cubicBezTo>
                    <a:pt x="242572" y="887730"/>
                    <a:pt x="242572" y="901700"/>
                    <a:pt x="241302" y="916940"/>
                  </a:cubicBezTo>
                  <a:cubicBezTo>
                    <a:pt x="240032" y="927100"/>
                    <a:pt x="238762" y="935990"/>
                    <a:pt x="234952" y="944880"/>
                  </a:cubicBezTo>
                  <a:cubicBezTo>
                    <a:pt x="232412" y="949960"/>
                    <a:pt x="231142" y="955040"/>
                    <a:pt x="227332" y="960120"/>
                  </a:cubicBezTo>
                  <a:cubicBezTo>
                    <a:pt x="218442" y="972820"/>
                    <a:pt x="207012" y="982980"/>
                    <a:pt x="193042" y="989330"/>
                  </a:cubicBezTo>
                  <a:cubicBezTo>
                    <a:pt x="182882" y="994410"/>
                    <a:pt x="162562" y="1000760"/>
                    <a:pt x="148592" y="1003300"/>
                  </a:cubicBezTo>
                  <a:lnTo>
                    <a:pt x="104142" y="1003300"/>
                  </a:lnTo>
                  <a:lnTo>
                    <a:pt x="90172" y="1002030"/>
                  </a:lnTo>
                  <a:cubicBezTo>
                    <a:pt x="85092" y="1000760"/>
                    <a:pt x="81281" y="999490"/>
                    <a:pt x="76202" y="998220"/>
                  </a:cubicBezTo>
                  <a:cubicBezTo>
                    <a:pt x="58422" y="991870"/>
                    <a:pt x="53342" y="980440"/>
                    <a:pt x="41911" y="963930"/>
                  </a:cubicBezTo>
                  <a:cubicBezTo>
                    <a:pt x="36831" y="955040"/>
                    <a:pt x="31752" y="947420"/>
                    <a:pt x="29211" y="937260"/>
                  </a:cubicBezTo>
                  <a:lnTo>
                    <a:pt x="26671" y="929640"/>
                  </a:lnTo>
                  <a:cubicBezTo>
                    <a:pt x="26671" y="927100"/>
                    <a:pt x="26671" y="925830"/>
                    <a:pt x="25401" y="923290"/>
                  </a:cubicBezTo>
                  <a:lnTo>
                    <a:pt x="24131" y="916940"/>
                  </a:lnTo>
                  <a:lnTo>
                    <a:pt x="24131" y="909320"/>
                  </a:lnTo>
                  <a:lnTo>
                    <a:pt x="22861" y="855980"/>
                  </a:lnTo>
                  <a:lnTo>
                    <a:pt x="21591" y="749300"/>
                  </a:lnTo>
                  <a:lnTo>
                    <a:pt x="17781" y="537210"/>
                  </a:lnTo>
                  <a:cubicBezTo>
                    <a:pt x="16511" y="466090"/>
                    <a:pt x="15241" y="394970"/>
                    <a:pt x="15241" y="325120"/>
                  </a:cubicBezTo>
                  <a:cubicBezTo>
                    <a:pt x="13971" y="254000"/>
                    <a:pt x="13971" y="182880"/>
                    <a:pt x="13971" y="111760"/>
                  </a:cubicBezTo>
                  <a:cubicBezTo>
                    <a:pt x="13971" y="104140"/>
                    <a:pt x="15241" y="91440"/>
                    <a:pt x="16511" y="81280"/>
                  </a:cubicBezTo>
                  <a:lnTo>
                    <a:pt x="21591" y="66040"/>
                  </a:lnTo>
                  <a:cubicBezTo>
                    <a:pt x="22861" y="60960"/>
                    <a:pt x="26671" y="55880"/>
                    <a:pt x="29211" y="52070"/>
                  </a:cubicBezTo>
                  <a:cubicBezTo>
                    <a:pt x="40641" y="33020"/>
                    <a:pt x="57151" y="17780"/>
                    <a:pt x="76201" y="8890"/>
                  </a:cubicBezTo>
                  <a:cubicBezTo>
                    <a:pt x="86361" y="5080"/>
                    <a:pt x="100331" y="1270"/>
                    <a:pt x="107951" y="1270"/>
                  </a:cubicBezTo>
                  <a:lnTo>
                    <a:pt x="114301" y="0"/>
                  </a:lnTo>
                  <a:lnTo>
                    <a:pt x="156211" y="0"/>
                  </a:lnTo>
                  <a:lnTo>
                    <a:pt x="109221" y="0"/>
                  </a:lnTo>
                  <a:cubicBezTo>
                    <a:pt x="95251" y="1270"/>
                    <a:pt x="81281" y="5080"/>
                    <a:pt x="68581" y="11430"/>
                  </a:cubicBezTo>
                  <a:cubicBezTo>
                    <a:pt x="43181" y="24130"/>
                    <a:pt x="22861" y="49530"/>
                    <a:pt x="15241" y="77470"/>
                  </a:cubicBezTo>
                  <a:cubicBezTo>
                    <a:pt x="11431" y="91440"/>
                    <a:pt x="11431" y="106680"/>
                    <a:pt x="10161" y="123190"/>
                  </a:cubicBezTo>
                  <a:lnTo>
                    <a:pt x="8891" y="171450"/>
                  </a:lnTo>
                  <a:lnTo>
                    <a:pt x="6350" y="365760"/>
                  </a:lnTo>
                  <a:cubicBezTo>
                    <a:pt x="5080" y="495300"/>
                    <a:pt x="1270" y="624840"/>
                    <a:pt x="1270" y="755650"/>
                  </a:cubicBezTo>
                  <a:lnTo>
                    <a:pt x="0" y="853440"/>
                  </a:lnTo>
                  <a:lnTo>
                    <a:pt x="0" y="901700"/>
                  </a:lnTo>
                  <a:cubicBezTo>
                    <a:pt x="0" y="918210"/>
                    <a:pt x="0" y="934720"/>
                    <a:pt x="6350" y="949960"/>
                  </a:cubicBezTo>
                  <a:cubicBezTo>
                    <a:pt x="16510" y="980440"/>
                    <a:pt x="27941" y="1007110"/>
                    <a:pt x="57150" y="1021080"/>
                  </a:cubicBezTo>
                  <a:cubicBezTo>
                    <a:pt x="71120" y="1027430"/>
                    <a:pt x="87630" y="1031240"/>
                    <a:pt x="104141" y="1032510"/>
                  </a:cubicBezTo>
                  <a:lnTo>
                    <a:pt x="151131" y="1032510"/>
                  </a:lnTo>
                  <a:cubicBezTo>
                    <a:pt x="182881" y="1031240"/>
                    <a:pt x="213361" y="1017270"/>
                    <a:pt x="234951" y="995680"/>
                  </a:cubicBezTo>
                  <a:cubicBezTo>
                    <a:pt x="246381" y="985520"/>
                    <a:pt x="254001" y="971550"/>
                    <a:pt x="259081" y="957580"/>
                  </a:cubicBezTo>
                  <a:cubicBezTo>
                    <a:pt x="264161" y="943610"/>
                    <a:pt x="266701" y="929640"/>
                    <a:pt x="266701" y="913130"/>
                  </a:cubicBezTo>
                  <a:lnTo>
                    <a:pt x="261621" y="749300"/>
                  </a:lnTo>
                  <a:close/>
                </a:path>
              </a:pathLst>
            </a:custGeom>
            <a:solidFill>
              <a:srgbClr val="E2DADA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1" name="Freeform 11"/>
          <p:cNvSpPr/>
          <p:nvPr/>
        </p:nvSpPr>
        <p:spPr>
          <a:xfrm rot="-847380">
            <a:off x="15187477" y="7217725"/>
            <a:ext cx="2038508" cy="1819369"/>
          </a:xfrm>
          <a:custGeom>
            <a:avLst/>
            <a:gdLst/>
            <a:ahLst/>
            <a:cxnLst/>
            <a:rect l="l" t="t" r="r" b="b"/>
            <a:pathLst>
              <a:path w="2038508" h="1819369">
                <a:moveTo>
                  <a:pt x="0" y="0"/>
                </a:moveTo>
                <a:lnTo>
                  <a:pt x="2038509" y="0"/>
                </a:lnTo>
                <a:lnTo>
                  <a:pt x="2038509" y="1819369"/>
                </a:lnTo>
                <a:lnTo>
                  <a:pt x="0" y="181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953960" flipH="1">
            <a:off x="16460552" y="1184250"/>
            <a:ext cx="1229399" cy="671559"/>
          </a:xfrm>
          <a:custGeom>
            <a:avLst/>
            <a:gdLst/>
            <a:ahLst/>
            <a:cxnLst/>
            <a:rect l="l" t="t" r="r" b="b"/>
            <a:pathLst>
              <a:path w="1229399" h="671559">
                <a:moveTo>
                  <a:pt x="1229399" y="0"/>
                </a:moveTo>
                <a:lnTo>
                  <a:pt x="0" y="0"/>
                </a:lnTo>
                <a:lnTo>
                  <a:pt x="0" y="671560"/>
                </a:lnTo>
                <a:lnTo>
                  <a:pt x="1229399" y="671560"/>
                </a:lnTo>
                <a:lnTo>
                  <a:pt x="122939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TextBox 13"/>
          <p:cNvSpPr txBox="1"/>
          <p:nvPr/>
        </p:nvSpPr>
        <p:spPr>
          <a:xfrm>
            <a:off x="1737177" y="1923798"/>
            <a:ext cx="7596792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pl-PL" sz="12959" dirty="0">
                <a:solidFill>
                  <a:srgbClr val="073064"/>
                </a:solidFill>
                <a:latin typeface="League Gothic"/>
              </a:rPr>
              <a:t>WARUNKI</a:t>
            </a:r>
            <a:endParaRPr lang="en-US" sz="12959" dirty="0">
              <a:solidFill>
                <a:srgbClr val="073064"/>
              </a:solidFill>
              <a:latin typeface="League Goth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37177" y="3544844"/>
            <a:ext cx="5511125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pl-PL" sz="12959" dirty="0">
                <a:solidFill>
                  <a:srgbClr val="F88932"/>
                </a:solidFill>
                <a:latin typeface="League Gothic"/>
              </a:rPr>
              <a:t>PRAWNE</a:t>
            </a:r>
            <a:endParaRPr lang="en-US" sz="12959" dirty="0">
              <a:solidFill>
                <a:srgbClr val="F88932"/>
              </a:solidFill>
              <a:latin typeface="League Gothic"/>
            </a:endParaRPr>
          </a:p>
        </p:txBody>
      </p:sp>
      <p:sp>
        <p:nvSpPr>
          <p:cNvPr id="15" name="Freeform 15"/>
          <p:cNvSpPr/>
          <p:nvPr/>
        </p:nvSpPr>
        <p:spPr>
          <a:xfrm rot="877148">
            <a:off x="9116317" y="3788027"/>
            <a:ext cx="1443901" cy="1192563"/>
          </a:xfrm>
          <a:custGeom>
            <a:avLst/>
            <a:gdLst/>
            <a:ahLst/>
            <a:cxnLst/>
            <a:rect l="l" t="t" r="r" b="b"/>
            <a:pathLst>
              <a:path w="1443901" h="1192563">
                <a:moveTo>
                  <a:pt x="0" y="0"/>
                </a:moveTo>
                <a:lnTo>
                  <a:pt x="1443902" y="0"/>
                </a:lnTo>
                <a:lnTo>
                  <a:pt x="1443902" y="1192563"/>
                </a:lnTo>
                <a:lnTo>
                  <a:pt x="0" y="1192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TextBox 16"/>
          <p:cNvSpPr txBox="1"/>
          <p:nvPr/>
        </p:nvSpPr>
        <p:spPr>
          <a:xfrm>
            <a:off x="1737177" y="5375363"/>
            <a:ext cx="7095249" cy="273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pl-PL" sz="2400" dirty="0">
                <a:solidFill>
                  <a:srgbClr val="073064"/>
                </a:solidFill>
                <a:latin typeface="Open Sans 1"/>
              </a:rPr>
              <a:t>Platforma </a:t>
            </a:r>
            <a:r>
              <a:rPr lang="pl-PL" sz="2400" dirty="0" err="1">
                <a:solidFill>
                  <a:srgbClr val="073064"/>
                </a:solidFill>
                <a:latin typeface="Open Sans 1"/>
              </a:rPr>
              <a:t>SingleRoom</a:t>
            </a:r>
            <a:r>
              <a:rPr lang="pl-PL" sz="2400" dirty="0">
                <a:solidFill>
                  <a:srgbClr val="073064"/>
                </a:solidFill>
                <a:latin typeface="Open Sans 1"/>
              </a:rPr>
              <a:t>, zgodna z RODO, priorytetowo traktuje ochronę danych. Polityka prywatności i umowy precyzyjnie określają prawa użytkowników. Zobowiązuje się do zabezpieczania danych zgodnie z przepisami, co gwarantuje bezpieczeństwo i zgodność z prawem.</a:t>
            </a:r>
            <a:endParaRPr lang="en-US" sz="2400" dirty="0">
              <a:solidFill>
                <a:srgbClr val="073064"/>
              </a:solidFill>
              <a:latin typeface="Open Sans 1"/>
            </a:endParaRPr>
          </a:p>
        </p:txBody>
      </p:sp>
    </p:spTree>
    <p:extLst>
      <p:ext uri="{BB962C8B-B14F-4D97-AF65-F5344CB8AC3E}">
        <p14:creationId xmlns:p14="http://schemas.microsoft.com/office/powerpoint/2010/main" val="41011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1191122" y="3276812"/>
            <a:ext cx="3732807" cy="3732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48486" y="4877904"/>
            <a:ext cx="3732807" cy="3732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6993" y="3276812"/>
            <a:ext cx="3732807" cy="37328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64357" y="4877904"/>
            <a:ext cx="3732807" cy="37328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86774" y="3379381"/>
            <a:ext cx="3541502" cy="3527668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91407" t="-56061" r="-81546" b="-26607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344139" y="4980473"/>
            <a:ext cx="3541502" cy="352766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49647" r="223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402645" y="3379381"/>
            <a:ext cx="3541502" cy="3527668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05" r="223" b="-24905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460010" y="4980473"/>
            <a:ext cx="3541502" cy="352766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712" r="-24712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16959" y="6581565"/>
            <a:ext cx="2681131" cy="757432"/>
            <a:chOff x="0" y="0"/>
            <a:chExt cx="658332" cy="1859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658332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74324" y="8187480"/>
            <a:ext cx="2681131" cy="757432"/>
            <a:chOff x="0" y="0"/>
            <a:chExt cx="658332" cy="1859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658332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32830" y="6581565"/>
            <a:ext cx="2681131" cy="757432"/>
            <a:chOff x="0" y="0"/>
            <a:chExt cx="658332" cy="1859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658332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890766" y="8187480"/>
            <a:ext cx="2681131" cy="757432"/>
            <a:chOff x="0" y="0"/>
            <a:chExt cx="658332" cy="1859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658332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rot="-789982">
            <a:off x="15217699" y="2748921"/>
            <a:ext cx="1733223" cy="1260920"/>
          </a:xfrm>
          <a:custGeom>
            <a:avLst/>
            <a:gdLst/>
            <a:ahLst/>
            <a:cxnLst/>
            <a:rect l="l" t="t" r="r" b="b"/>
            <a:pathLst>
              <a:path w="1733223" h="1260920">
                <a:moveTo>
                  <a:pt x="0" y="0"/>
                </a:moveTo>
                <a:lnTo>
                  <a:pt x="1733223" y="0"/>
                </a:lnTo>
                <a:lnTo>
                  <a:pt x="1733223" y="1260920"/>
                </a:lnTo>
                <a:lnTo>
                  <a:pt x="0" y="1260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/>
          <p:cNvSpPr/>
          <p:nvPr/>
        </p:nvSpPr>
        <p:spPr>
          <a:xfrm>
            <a:off x="10240425" y="8454111"/>
            <a:ext cx="2082633" cy="2108996"/>
          </a:xfrm>
          <a:custGeom>
            <a:avLst/>
            <a:gdLst/>
            <a:ahLst/>
            <a:cxnLst/>
            <a:rect l="l" t="t" r="r" b="b"/>
            <a:pathLst>
              <a:path w="2082633" h="2108996">
                <a:moveTo>
                  <a:pt x="0" y="0"/>
                </a:moveTo>
                <a:lnTo>
                  <a:pt x="2082633" y="0"/>
                </a:lnTo>
                <a:lnTo>
                  <a:pt x="2082633" y="2108995"/>
                </a:lnTo>
                <a:lnTo>
                  <a:pt x="0" y="21089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1" name="Freeform 41"/>
          <p:cNvSpPr/>
          <p:nvPr/>
        </p:nvSpPr>
        <p:spPr>
          <a:xfrm rot="-841072">
            <a:off x="1116390" y="1153319"/>
            <a:ext cx="1951967" cy="1273658"/>
          </a:xfrm>
          <a:custGeom>
            <a:avLst/>
            <a:gdLst/>
            <a:ahLst/>
            <a:cxnLst/>
            <a:rect l="l" t="t" r="r" b="b"/>
            <a:pathLst>
              <a:path w="1951967" h="1273658">
                <a:moveTo>
                  <a:pt x="0" y="0"/>
                </a:moveTo>
                <a:lnTo>
                  <a:pt x="1951967" y="0"/>
                </a:lnTo>
                <a:lnTo>
                  <a:pt x="1951967" y="1273659"/>
                </a:lnTo>
                <a:lnTo>
                  <a:pt x="0" y="1273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2" name="Freeform 42"/>
          <p:cNvSpPr/>
          <p:nvPr/>
        </p:nvSpPr>
        <p:spPr>
          <a:xfrm rot="9660432">
            <a:off x="1719986" y="8567262"/>
            <a:ext cx="2667730" cy="1818502"/>
          </a:xfrm>
          <a:custGeom>
            <a:avLst/>
            <a:gdLst/>
            <a:ahLst/>
            <a:cxnLst/>
            <a:rect l="l" t="t" r="r" b="b"/>
            <a:pathLst>
              <a:path w="2667730" h="1818502">
                <a:moveTo>
                  <a:pt x="0" y="0"/>
                </a:moveTo>
                <a:lnTo>
                  <a:pt x="2667730" y="0"/>
                </a:lnTo>
                <a:lnTo>
                  <a:pt x="2667730" y="1818502"/>
                </a:lnTo>
                <a:lnTo>
                  <a:pt x="0" y="18185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/>
          <p:cNvSpPr txBox="1"/>
          <p:nvPr/>
        </p:nvSpPr>
        <p:spPr>
          <a:xfrm>
            <a:off x="4695134" y="1362075"/>
            <a:ext cx="4286158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073064"/>
                </a:solidFill>
                <a:latin typeface="League Gothic"/>
              </a:rPr>
              <a:t>ULUBIONE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144000" y="1362075"/>
            <a:ext cx="4259898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F88932"/>
                </a:solidFill>
                <a:latin typeface="League Gothic"/>
              </a:rPr>
              <a:t>MIEJSCA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719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1"/>
              </a:rPr>
              <a:t>Maldives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1302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1"/>
              </a:rPr>
              <a:t>Japan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1872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1"/>
              </a:rPr>
              <a:t>Bali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2455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1"/>
              </a:rPr>
              <a:t>Finland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1734030" y="3164189"/>
            <a:ext cx="4377790" cy="6360943"/>
            <a:chOff x="0" y="0"/>
            <a:chExt cx="1062901" cy="15443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2901" cy="1544399"/>
            </a:xfrm>
            <a:custGeom>
              <a:avLst/>
              <a:gdLst/>
              <a:ahLst/>
              <a:cxnLst/>
              <a:rect l="l" t="t" r="r" b="b"/>
              <a:pathLst>
                <a:path w="1062901" h="1544399">
                  <a:moveTo>
                    <a:pt x="0" y="0"/>
                  </a:moveTo>
                  <a:lnTo>
                    <a:pt x="1062901" y="0"/>
                  </a:lnTo>
                  <a:lnTo>
                    <a:pt x="1062901" y="1544399"/>
                  </a:lnTo>
                  <a:lnTo>
                    <a:pt x="0" y="1544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2901" cy="159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82013" y="3164189"/>
            <a:ext cx="4377790" cy="6360943"/>
            <a:chOff x="0" y="0"/>
            <a:chExt cx="1062901" cy="15443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2901" cy="1544399"/>
            </a:xfrm>
            <a:custGeom>
              <a:avLst/>
              <a:gdLst/>
              <a:ahLst/>
              <a:cxnLst/>
              <a:rect l="l" t="t" r="r" b="b"/>
              <a:pathLst>
                <a:path w="1062901" h="1544399">
                  <a:moveTo>
                    <a:pt x="0" y="0"/>
                  </a:moveTo>
                  <a:lnTo>
                    <a:pt x="1062901" y="0"/>
                  </a:lnTo>
                  <a:lnTo>
                    <a:pt x="1062901" y="1544399"/>
                  </a:lnTo>
                  <a:lnTo>
                    <a:pt x="0" y="1544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62901" cy="159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28150" y="2696344"/>
            <a:ext cx="4834738" cy="6828788"/>
            <a:chOff x="0" y="0"/>
            <a:chExt cx="1060537" cy="14979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0537" cy="1497948"/>
            </a:xfrm>
            <a:custGeom>
              <a:avLst/>
              <a:gdLst/>
              <a:ahLst/>
              <a:cxnLst/>
              <a:rect l="l" t="t" r="r" b="b"/>
              <a:pathLst>
                <a:path w="1060537" h="1497948">
                  <a:moveTo>
                    <a:pt x="0" y="0"/>
                  </a:moveTo>
                  <a:lnTo>
                    <a:pt x="1060537" y="0"/>
                  </a:lnTo>
                  <a:lnTo>
                    <a:pt x="1060537" y="1497948"/>
                  </a:lnTo>
                  <a:lnTo>
                    <a:pt x="0" y="1497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60537" cy="15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20410" y="4813996"/>
            <a:ext cx="3405029" cy="1737155"/>
            <a:chOff x="0" y="0"/>
            <a:chExt cx="4540039" cy="231620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t="16608" r="3357" b="9389"/>
            <a:stretch>
              <a:fillRect/>
            </a:stretch>
          </p:blipFill>
          <p:spPr>
            <a:xfrm>
              <a:off x="0" y="0"/>
              <a:ext cx="4540039" cy="2316206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2668393" y="4813996"/>
            <a:ext cx="3405029" cy="1737155"/>
            <a:chOff x="0" y="0"/>
            <a:chExt cx="4540039" cy="2316206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t="11713" b="11713"/>
            <a:stretch>
              <a:fillRect/>
            </a:stretch>
          </p:blipFill>
          <p:spPr>
            <a:xfrm>
              <a:off x="0" y="0"/>
              <a:ext cx="4540039" cy="2316206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7221125" y="4400990"/>
            <a:ext cx="3845749" cy="2150161"/>
            <a:chOff x="0" y="0"/>
            <a:chExt cx="5127666" cy="286688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t="8041" b="8041"/>
            <a:stretch>
              <a:fillRect/>
            </a:stretch>
          </p:blipFill>
          <p:spPr>
            <a:xfrm>
              <a:off x="0" y="0"/>
              <a:ext cx="5127666" cy="2866882"/>
            </a:xfrm>
            <a:prstGeom prst="rect">
              <a:avLst/>
            </a:prstGeom>
          </p:spPr>
        </p:pic>
      </p:grpSp>
      <p:sp>
        <p:nvSpPr>
          <p:cNvPr id="18" name="Freeform 18"/>
          <p:cNvSpPr/>
          <p:nvPr/>
        </p:nvSpPr>
        <p:spPr>
          <a:xfrm rot="-1283529">
            <a:off x="15703678" y="736668"/>
            <a:ext cx="1098836" cy="1764018"/>
          </a:xfrm>
          <a:custGeom>
            <a:avLst/>
            <a:gdLst/>
            <a:ahLst/>
            <a:cxnLst/>
            <a:rect l="l" t="t" r="r" b="b"/>
            <a:pathLst>
              <a:path w="1098836" h="1764018">
                <a:moveTo>
                  <a:pt x="0" y="0"/>
                </a:moveTo>
                <a:lnTo>
                  <a:pt x="1098836" y="0"/>
                </a:lnTo>
                <a:lnTo>
                  <a:pt x="1098836" y="1764018"/>
                </a:lnTo>
                <a:lnTo>
                  <a:pt x="0" y="1764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9" name="Freeform 19"/>
          <p:cNvSpPr/>
          <p:nvPr/>
        </p:nvSpPr>
        <p:spPr>
          <a:xfrm rot="-1154667">
            <a:off x="17202218" y="8374817"/>
            <a:ext cx="1268277" cy="1635607"/>
          </a:xfrm>
          <a:custGeom>
            <a:avLst/>
            <a:gdLst/>
            <a:ahLst/>
            <a:cxnLst/>
            <a:rect l="l" t="t" r="r" b="b"/>
            <a:pathLst>
              <a:path w="1268277" h="1635607">
                <a:moveTo>
                  <a:pt x="0" y="0"/>
                </a:moveTo>
                <a:lnTo>
                  <a:pt x="1268277" y="0"/>
                </a:lnTo>
                <a:lnTo>
                  <a:pt x="1268277" y="1635607"/>
                </a:lnTo>
                <a:lnTo>
                  <a:pt x="0" y="16356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0" name="Freeform 20"/>
          <p:cNvSpPr/>
          <p:nvPr/>
        </p:nvSpPr>
        <p:spPr>
          <a:xfrm rot="1628326">
            <a:off x="1434520" y="776579"/>
            <a:ext cx="1160241" cy="1462488"/>
          </a:xfrm>
          <a:custGeom>
            <a:avLst/>
            <a:gdLst/>
            <a:ahLst/>
            <a:cxnLst/>
            <a:rect l="l" t="t" r="r" b="b"/>
            <a:pathLst>
              <a:path w="1160241" h="1462488">
                <a:moveTo>
                  <a:pt x="0" y="0"/>
                </a:moveTo>
                <a:lnTo>
                  <a:pt x="1160241" y="0"/>
                </a:lnTo>
                <a:lnTo>
                  <a:pt x="1160241" y="1462488"/>
                </a:lnTo>
                <a:lnTo>
                  <a:pt x="0" y="1462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1" name="TextBox 21"/>
          <p:cNvSpPr txBox="1"/>
          <p:nvPr/>
        </p:nvSpPr>
        <p:spPr>
          <a:xfrm>
            <a:off x="6056375" y="967253"/>
            <a:ext cx="2949908" cy="125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10203">
                <a:solidFill>
                  <a:srgbClr val="073064"/>
                </a:solidFill>
                <a:latin typeface="League Gothic"/>
              </a:rPr>
              <a:t>NASZE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85196" y="966889"/>
            <a:ext cx="3991547" cy="125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10203">
                <a:solidFill>
                  <a:srgbClr val="F88932"/>
                </a:solidFill>
                <a:latin typeface="League Gothic"/>
              </a:rPr>
              <a:t>ZADANIA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220410" y="2791643"/>
            <a:ext cx="3405029" cy="757432"/>
            <a:chOff x="0" y="0"/>
            <a:chExt cx="836080" cy="1859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36080" cy="185982"/>
            </a:xfrm>
            <a:custGeom>
              <a:avLst/>
              <a:gdLst/>
              <a:ahLst/>
              <a:cxnLst/>
              <a:rect l="l" t="t" r="r" b="b"/>
              <a:pathLst>
                <a:path w="836080" h="185982">
                  <a:moveTo>
                    <a:pt x="92991" y="0"/>
                  </a:moveTo>
                  <a:lnTo>
                    <a:pt x="743089" y="0"/>
                  </a:lnTo>
                  <a:cubicBezTo>
                    <a:pt x="794446" y="0"/>
                    <a:pt x="836080" y="41633"/>
                    <a:pt x="836080" y="92991"/>
                  </a:cubicBezTo>
                  <a:lnTo>
                    <a:pt x="836080" y="92991"/>
                  </a:lnTo>
                  <a:cubicBezTo>
                    <a:pt x="836080" y="117654"/>
                    <a:pt x="826283" y="141306"/>
                    <a:pt x="808843" y="158746"/>
                  </a:cubicBezTo>
                  <a:cubicBezTo>
                    <a:pt x="791404" y="176185"/>
                    <a:pt x="767752" y="185982"/>
                    <a:pt x="743089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36080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68393" y="2791643"/>
            <a:ext cx="3405029" cy="757432"/>
            <a:chOff x="0" y="0"/>
            <a:chExt cx="836080" cy="1859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36080" cy="185982"/>
            </a:xfrm>
            <a:custGeom>
              <a:avLst/>
              <a:gdLst/>
              <a:ahLst/>
              <a:cxnLst/>
              <a:rect l="l" t="t" r="r" b="b"/>
              <a:pathLst>
                <a:path w="836080" h="185982">
                  <a:moveTo>
                    <a:pt x="92991" y="0"/>
                  </a:moveTo>
                  <a:lnTo>
                    <a:pt x="743089" y="0"/>
                  </a:lnTo>
                  <a:cubicBezTo>
                    <a:pt x="794446" y="0"/>
                    <a:pt x="836080" y="41633"/>
                    <a:pt x="836080" y="92991"/>
                  </a:cubicBezTo>
                  <a:lnTo>
                    <a:pt x="836080" y="92991"/>
                  </a:lnTo>
                  <a:cubicBezTo>
                    <a:pt x="836080" y="117654"/>
                    <a:pt x="826283" y="141306"/>
                    <a:pt x="808843" y="158746"/>
                  </a:cubicBezTo>
                  <a:cubicBezTo>
                    <a:pt x="791404" y="176185"/>
                    <a:pt x="767752" y="185982"/>
                    <a:pt x="743089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36080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443004" y="2412927"/>
            <a:ext cx="3405029" cy="757432"/>
            <a:chOff x="0" y="0"/>
            <a:chExt cx="836080" cy="1859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36080" cy="185982"/>
            </a:xfrm>
            <a:custGeom>
              <a:avLst/>
              <a:gdLst/>
              <a:ahLst/>
              <a:cxnLst/>
              <a:rect l="l" t="t" r="r" b="b"/>
              <a:pathLst>
                <a:path w="836080" h="185982">
                  <a:moveTo>
                    <a:pt x="92991" y="0"/>
                  </a:moveTo>
                  <a:lnTo>
                    <a:pt x="743089" y="0"/>
                  </a:lnTo>
                  <a:cubicBezTo>
                    <a:pt x="794446" y="0"/>
                    <a:pt x="836080" y="41633"/>
                    <a:pt x="836080" y="92991"/>
                  </a:cubicBezTo>
                  <a:lnTo>
                    <a:pt x="836080" y="92991"/>
                  </a:lnTo>
                  <a:cubicBezTo>
                    <a:pt x="836080" y="117654"/>
                    <a:pt x="826283" y="141306"/>
                    <a:pt x="808843" y="158746"/>
                  </a:cubicBezTo>
                  <a:cubicBezTo>
                    <a:pt x="791404" y="176185"/>
                    <a:pt x="767752" y="185982"/>
                    <a:pt x="743089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36080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401952" y="2916595"/>
            <a:ext cx="30950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1 Bold"/>
              </a:rPr>
              <a:t>Kierownik Graficzny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10261" y="2737470"/>
            <a:ext cx="232129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1 Bold"/>
              </a:rPr>
              <a:t>Kierownik Logistyczny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55584" y="3585650"/>
            <a:ext cx="273468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73064"/>
                </a:solidFill>
                <a:latin typeface="Open Sans 1 Bold"/>
              </a:rPr>
              <a:t>Maria Gierszon-Nikolayenko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10261" y="3667109"/>
            <a:ext cx="232129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3064"/>
                </a:solidFill>
                <a:latin typeface="Open Sans 1 Bold"/>
              </a:rPr>
              <a:t>Marcin Iwasiuk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984872" y="3248009"/>
            <a:ext cx="232129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3064"/>
                </a:solidFill>
                <a:latin typeface="Open Sans 1 Bold"/>
              </a:rPr>
              <a:t>Wojciech Ciesielski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61247" y="7276018"/>
            <a:ext cx="3390577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 1"/>
              </a:rPr>
              <a:t>Stworzenie mockupu, prezentacji i diagramów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06087" y="7276018"/>
            <a:ext cx="3041946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 1"/>
              </a:rPr>
              <a:t>Implementacja kodu strony i wymagania funkcjonalne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49935" y="7504618"/>
            <a:ext cx="3223488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 1"/>
              </a:rPr>
              <a:t>Logistyka diagramów, aktywności i procesów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09685" y="2364923"/>
            <a:ext cx="315680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1 Bold"/>
              </a:rPr>
              <a:t>Kierownik Oprogramowania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 rot="-242239">
            <a:off x="6172058" y="7522121"/>
            <a:ext cx="6596665" cy="3472358"/>
            <a:chOff x="0" y="0"/>
            <a:chExt cx="1526045" cy="8032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6045" cy="803281"/>
            </a:xfrm>
            <a:custGeom>
              <a:avLst/>
              <a:gdLst/>
              <a:ahLst/>
              <a:cxnLst/>
              <a:rect l="l" t="t" r="r" b="b"/>
              <a:pathLst>
                <a:path w="1526045" h="803281">
                  <a:moveTo>
                    <a:pt x="0" y="0"/>
                  </a:moveTo>
                  <a:lnTo>
                    <a:pt x="1526045" y="0"/>
                  </a:lnTo>
                  <a:lnTo>
                    <a:pt x="1526045" y="803281"/>
                  </a:lnTo>
                  <a:lnTo>
                    <a:pt x="0" y="803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26045" cy="850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42239">
            <a:off x="6342450" y="7695189"/>
            <a:ext cx="6253434" cy="3124197"/>
            <a:chOff x="0" y="0"/>
            <a:chExt cx="8337911" cy="41655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5045" t="46061" r="12888"/>
            <a:stretch>
              <a:fillRect/>
            </a:stretch>
          </p:blipFill>
          <p:spPr>
            <a:xfrm>
              <a:off x="0" y="0"/>
              <a:ext cx="8337911" cy="41655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142412">
            <a:off x="13911349" y="3886830"/>
            <a:ext cx="4586419" cy="3377353"/>
            <a:chOff x="0" y="0"/>
            <a:chExt cx="1179253" cy="8683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42412">
            <a:off x="14092095" y="4064192"/>
            <a:ext cx="4224928" cy="3022630"/>
            <a:chOff x="0" y="0"/>
            <a:chExt cx="5633237" cy="403017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6879" t="15817" r="14724"/>
            <a:stretch>
              <a:fillRect/>
            </a:stretch>
          </p:blipFill>
          <p:spPr>
            <a:xfrm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 rot="-336660">
            <a:off x="13230707" y="7114743"/>
            <a:ext cx="4515735" cy="3325302"/>
            <a:chOff x="0" y="0"/>
            <a:chExt cx="1179253" cy="8683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336660">
            <a:off x="13408667" y="7289371"/>
            <a:ext cx="4159815" cy="2976046"/>
            <a:chOff x="0" y="0"/>
            <a:chExt cx="5546420" cy="396806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l="16046" t="6348" r="5623" b="9696"/>
            <a:stretch>
              <a:fillRect/>
            </a:stretch>
          </p:blipFill>
          <p:spPr>
            <a:xfrm>
              <a:off x="0" y="0"/>
              <a:ext cx="5546420" cy="3968062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 rot="-198468">
            <a:off x="13730643" y="174101"/>
            <a:ext cx="4586419" cy="3377353"/>
            <a:chOff x="0" y="0"/>
            <a:chExt cx="1179253" cy="8683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5774">
            <a:off x="-740441" y="181031"/>
            <a:ext cx="4586419" cy="3377353"/>
            <a:chOff x="0" y="0"/>
            <a:chExt cx="1179253" cy="8683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50604">
            <a:off x="-553692" y="3903266"/>
            <a:ext cx="4586419" cy="3377353"/>
            <a:chOff x="0" y="0"/>
            <a:chExt cx="1179253" cy="86837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98468">
            <a:off x="13907257" y="351701"/>
            <a:ext cx="4224928" cy="3022630"/>
            <a:chOff x="0" y="0"/>
            <a:chExt cx="5633237" cy="4030174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/>
            <a:srcRect l="21075" r="2809" b="18266"/>
            <a:stretch>
              <a:fillRect/>
            </a:stretch>
          </p:blipFill>
          <p:spPr>
            <a:xfrm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 rot="165774">
            <a:off x="-563829" y="358193"/>
            <a:ext cx="4224928" cy="3022630"/>
            <a:chOff x="0" y="0"/>
            <a:chExt cx="5633237" cy="4030174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7"/>
            <a:srcRect l="3349" r="3349"/>
            <a:stretch>
              <a:fillRect/>
            </a:stretch>
          </p:blipFill>
          <p:spPr>
            <a:xfrm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31" name="Group 31"/>
          <p:cNvGrpSpPr/>
          <p:nvPr/>
        </p:nvGrpSpPr>
        <p:grpSpPr>
          <a:xfrm rot="-150604">
            <a:off x="-377081" y="4080808"/>
            <a:ext cx="4224928" cy="3022630"/>
            <a:chOff x="0" y="0"/>
            <a:chExt cx="5633237" cy="4030174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8"/>
            <a:srcRect l="3436" r="3436"/>
            <a:stretch>
              <a:fillRect/>
            </a:stretch>
          </p:blipFill>
          <p:spPr>
            <a:xfrm flipH="1"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 rot="586738">
            <a:off x="1141254" y="7130361"/>
            <a:ext cx="4473318" cy="3294067"/>
            <a:chOff x="0" y="0"/>
            <a:chExt cx="1179253" cy="86837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86738">
            <a:off x="1317542" y="7303349"/>
            <a:ext cx="4120741" cy="2948092"/>
            <a:chOff x="0" y="0"/>
            <a:chExt cx="5494322" cy="3930789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9"/>
            <a:srcRect l="3349" r="3349"/>
            <a:stretch>
              <a:fillRect/>
            </a:stretch>
          </p:blipFill>
          <p:spPr>
            <a:xfrm>
              <a:off x="0" y="0"/>
              <a:ext cx="5494322" cy="3930789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5639677" y="843312"/>
            <a:ext cx="7439284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PODSUMOWANIE</a:t>
            </a:r>
          </a:p>
        </p:txBody>
      </p:sp>
      <p:sp>
        <p:nvSpPr>
          <p:cNvPr id="39" name="Freeform 39"/>
          <p:cNvSpPr/>
          <p:nvPr/>
        </p:nvSpPr>
        <p:spPr>
          <a:xfrm rot="-3071103" flipH="1">
            <a:off x="3156553" y="2230629"/>
            <a:ext cx="2947884" cy="2008246"/>
          </a:xfrm>
          <a:custGeom>
            <a:avLst/>
            <a:gdLst/>
            <a:ahLst/>
            <a:cxnLst/>
            <a:rect l="l" t="t" r="r" b="b"/>
            <a:pathLst>
              <a:path w="2947884" h="2008246">
                <a:moveTo>
                  <a:pt x="2947884" y="0"/>
                </a:moveTo>
                <a:lnTo>
                  <a:pt x="0" y="0"/>
                </a:lnTo>
                <a:lnTo>
                  <a:pt x="0" y="2008246"/>
                </a:lnTo>
                <a:lnTo>
                  <a:pt x="2947884" y="2008246"/>
                </a:lnTo>
                <a:lnTo>
                  <a:pt x="294788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/>
          <p:cNvSpPr/>
          <p:nvPr/>
        </p:nvSpPr>
        <p:spPr>
          <a:xfrm rot="-1270550">
            <a:off x="13000480" y="1567663"/>
            <a:ext cx="2107071" cy="2503451"/>
          </a:xfrm>
          <a:custGeom>
            <a:avLst/>
            <a:gdLst/>
            <a:ahLst/>
            <a:cxnLst/>
            <a:rect l="l" t="t" r="r" b="b"/>
            <a:pathLst>
              <a:path w="2107071" h="2503451">
                <a:moveTo>
                  <a:pt x="0" y="0"/>
                </a:moveTo>
                <a:lnTo>
                  <a:pt x="2107071" y="0"/>
                </a:lnTo>
                <a:lnTo>
                  <a:pt x="2107071" y="2503452"/>
                </a:lnTo>
                <a:lnTo>
                  <a:pt x="0" y="25034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1" name="TextBox 41"/>
          <p:cNvSpPr txBox="1"/>
          <p:nvPr/>
        </p:nvSpPr>
        <p:spPr>
          <a:xfrm>
            <a:off x="6336759" y="2205799"/>
            <a:ext cx="5614481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3"/>
              </a:lnSpc>
            </a:pPr>
            <a:r>
              <a:rPr lang="en-US" sz="12959">
                <a:solidFill>
                  <a:srgbClr val="F88932"/>
                </a:solidFill>
                <a:latin typeface="League Gothic"/>
              </a:rPr>
              <a:t>PROJEKTU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485761" y="3737780"/>
            <a:ext cx="7593201" cy="409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73064"/>
                </a:solidFill>
                <a:latin typeface="Open Sans 1"/>
              </a:rPr>
              <a:t>SingleRoom to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innowacyjna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platforma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online,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która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umożliwia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użytkownikom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szukanie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współtowarzyszy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do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wycieczek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oraz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dokonywanie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rezerwacji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w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biurze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podróży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. SingleRoom ma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potencjał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na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zdobycie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rynku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podróży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grupowych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generowania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przychodów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z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prowizji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usług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premium.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Firma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będzie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stale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rozwijać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swoją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platformę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ofertę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, aby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przyciągać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coraz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więcej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użytkowników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.</a:t>
            </a:r>
          </a:p>
          <a:p>
            <a:pPr algn="ctr">
              <a:lnSpc>
                <a:spcPts val="3600"/>
              </a:lnSpc>
            </a:pPr>
            <a:endParaRPr lang="en-US" sz="2400" dirty="0">
              <a:solidFill>
                <a:srgbClr val="073064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431</Words>
  <Application>Microsoft Office PowerPoint</Application>
  <PresentationFormat>Niestandardowy</PresentationFormat>
  <Paragraphs>71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3" baseType="lpstr">
      <vt:lpstr>Calibri</vt:lpstr>
      <vt:lpstr>Arial</vt:lpstr>
      <vt:lpstr>Open Sans 1</vt:lpstr>
      <vt:lpstr>Open Sans 2</vt:lpstr>
      <vt:lpstr>Open Sans 2 Bold</vt:lpstr>
      <vt:lpstr>League Gothic</vt:lpstr>
      <vt:lpstr>Open Sans 1 Bold</vt:lpstr>
      <vt:lpstr>Open Sans 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Ochrona danych w chmurze - SingleRoom</dc:title>
  <cp:lastModifiedBy>Maria 119245</cp:lastModifiedBy>
  <cp:revision>4</cp:revision>
  <dcterms:created xsi:type="dcterms:W3CDTF">2006-08-16T00:00:00Z</dcterms:created>
  <dcterms:modified xsi:type="dcterms:W3CDTF">2023-11-25T16:09:44Z</dcterms:modified>
  <dc:identifier>DAFz-Y03nnw</dc:identifier>
</cp:coreProperties>
</file>